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7" r:id="rId5"/>
    <p:sldId id="256" r:id="rId6"/>
    <p:sldId id="301" r:id="rId7"/>
    <p:sldId id="398" r:id="rId8"/>
    <p:sldId id="399" r:id="rId9"/>
    <p:sldId id="360" r:id="rId10"/>
    <p:sldId id="400" r:id="rId11"/>
    <p:sldId id="401" r:id="rId12"/>
    <p:sldId id="402" r:id="rId13"/>
    <p:sldId id="367" r:id="rId14"/>
    <p:sldId id="403" r:id="rId15"/>
    <p:sldId id="380" r:id="rId16"/>
    <p:sldId id="411" r:id="rId17"/>
    <p:sldId id="314" r:id="rId18"/>
    <p:sldId id="405" r:id="rId19"/>
    <p:sldId id="406" r:id="rId20"/>
    <p:sldId id="407" r:id="rId21"/>
    <p:sldId id="408" r:id="rId22"/>
    <p:sldId id="409" r:id="rId23"/>
    <p:sldId id="374" r:id="rId24"/>
    <p:sldId id="41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AC990-85F4-4B9D-B633-B96EFCFC82CC}" v="8" dt="2020-01-27T14:18:19.054"/>
    <p1510:client id="{81B2AD67-8A74-4644-B165-C20E68E55E06}" v="33" dt="2020-01-27T14:37:03.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93" d="100"/>
          <a:sy n="93" d="100"/>
        </p:scale>
        <p:origin x="726"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Simpson" userId="975f5492-d74c-431c-90fe-9bfc34b8124b" providerId="ADAL" clId="{74CCC4A8-845A-4251-BF70-0E908FADDA85}"/>
    <pc:docChg chg="delSld modSld sldOrd">
      <pc:chgData name="Eleanor Simpson" userId="975f5492-d74c-431c-90fe-9bfc34b8124b" providerId="ADAL" clId="{74CCC4A8-845A-4251-BF70-0E908FADDA85}" dt="2018-11-24T17:45:50.489" v="198" actId="2696"/>
      <pc:docMkLst>
        <pc:docMk/>
      </pc:docMkLst>
      <pc:sldChg chg="modSp">
        <pc:chgData name="Eleanor Simpson" userId="975f5492-d74c-431c-90fe-9bfc34b8124b" providerId="ADAL" clId="{74CCC4A8-845A-4251-BF70-0E908FADDA85}" dt="2018-11-24T17:44:28.287" v="151" actId="20577"/>
        <pc:sldMkLst>
          <pc:docMk/>
          <pc:sldMk cId="2637481266" sldId="256"/>
        </pc:sldMkLst>
        <pc:spChg chg="mod">
          <ac:chgData name="Eleanor Simpson" userId="975f5492-d74c-431c-90fe-9bfc34b8124b" providerId="ADAL" clId="{74CCC4A8-845A-4251-BF70-0E908FADDA85}" dt="2018-11-24T17:40:58.140" v="46"/>
          <ac:spMkLst>
            <pc:docMk/>
            <pc:sldMk cId="2637481266" sldId="256"/>
            <ac:spMk id="7" creationId="{277FDC6C-B99A-4ED8-B341-A52126824B67}"/>
          </ac:spMkLst>
        </pc:spChg>
        <pc:spChg chg="mod">
          <ac:chgData name="Eleanor Simpson" userId="975f5492-d74c-431c-90fe-9bfc34b8124b" providerId="ADAL" clId="{74CCC4A8-845A-4251-BF70-0E908FADDA85}" dt="2018-11-24T17:44:28.287" v="151" actId="20577"/>
          <ac:spMkLst>
            <pc:docMk/>
            <pc:sldMk cId="2637481266" sldId="256"/>
            <ac:spMk id="19" creationId="{5252A847-DE45-4FA3-A1F8-EEBEB845FF8E}"/>
          </ac:spMkLst>
        </pc:spChg>
      </pc:sldChg>
      <pc:sldChg chg="modSp">
        <pc:chgData name="Eleanor Simpson" userId="975f5492-d74c-431c-90fe-9bfc34b8124b" providerId="ADAL" clId="{74CCC4A8-845A-4251-BF70-0E908FADDA85}" dt="2018-11-24T17:44:44.616" v="182" actId="20577"/>
        <pc:sldMkLst>
          <pc:docMk/>
          <pc:sldMk cId="3855900595" sldId="301"/>
        </pc:sldMkLst>
        <pc:spChg chg="mod">
          <ac:chgData name="Eleanor Simpson" userId="975f5492-d74c-431c-90fe-9bfc34b8124b" providerId="ADAL" clId="{74CCC4A8-845A-4251-BF70-0E908FADDA85}" dt="2018-11-24T17:40:58.140" v="46"/>
          <ac:spMkLst>
            <pc:docMk/>
            <pc:sldMk cId="3855900595" sldId="301"/>
            <ac:spMk id="17" creationId="{0F18B4CD-798D-4EA5-92CF-7A4BB6DD9812}"/>
          </ac:spMkLst>
        </pc:spChg>
        <pc:spChg chg="mod">
          <ac:chgData name="Eleanor Simpson" userId="975f5492-d74c-431c-90fe-9bfc34b8124b" providerId="ADAL" clId="{74CCC4A8-845A-4251-BF70-0E908FADDA85}" dt="2018-11-24T17:44:44.616" v="182" actId="20577"/>
          <ac:spMkLst>
            <pc:docMk/>
            <pc:sldMk cId="3855900595" sldId="301"/>
            <ac:spMk id="19" creationId="{5252A847-DE45-4FA3-A1F8-EEBEB845FF8E}"/>
          </ac:spMkLst>
        </pc:spChg>
      </pc:sldChg>
      <pc:sldChg chg="modSp ord">
        <pc:chgData name="Eleanor Simpson" userId="975f5492-d74c-431c-90fe-9bfc34b8124b" providerId="ADAL" clId="{74CCC4A8-845A-4251-BF70-0E908FADDA85}" dt="2018-11-24T17:45:36.293" v="193"/>
        <pc:sldMkLst>
          <pc:docMk/>
          <pc:sldMk cId="636014570" sldId="314"/>
        </pc:sldMkLst>
        <pc:spChg chg="mod">
          <ac:chgData name="Eleanor Simpson" userId="975f5492-d74c-431c-90fe-9bfc34b8124b" providerId="ADAL" clId="{74CCC4A8-845A-4251-BF70-0E908FADDA85}" dt="2018-11-24T17:40:58.140" v="46"/>
          <ac:spMkLst>
            <pc:docMk/>
            <pc:sldMk cId="636014570" sldId="314"/>
            <ac:spMk id="7" creationId="{84B107DC-B90C-4A45-B422-BA8DE29C2552}"/>
          </ac:spMkLst>
        </pc:spChg>
      </pc:sldChg>
      <pc:sldChg chg="modSp">
        <pc:chgData name="Eleanor Simpson" userId="975f5492-d74c-431c-90fe-9bfc34b8124b" providerId="ADAL" clId="{74CCC4A8-845A-4251-BF70-0E908FADDA85}" dt="2018-11-24T17:40:58.140" v="46"/>
        <pc:sldMkLst>
          <pc:docMk/>
          <pc:sldMk cId="36917022" sldId="360"/>
        </pc:sldMkLst>
        <pc:spChg chg="mod">
          <ac:chgData name="Eleanor Simpson" userId="975f5492-d74c-431c-90fe-9bfc34b8124b" providerId="ADAL" clId="{74CCC4A8-845A-4251-BF70-0E908FADDA85}" dt="2018-11-24T17:40:58.140" v="46"/>
          <ac:spMkLst>
            <pc:docMk/>
            <pc:sldMk cId="36917022" sldId="360"/>
            <ac:spMk id="7" creationId="{B632E459-9B27-4467-B89C-78410207B713}"/>
          </ac:spMkLst>
        </pc:spChg>
      </pc:sldChg>
      <pc:sldChg chg="modSp">
        <pc:chgData name="Eleanor Simpson" userId="975f5492-d74c-431c-90fe-9bfc34b8124b" providerId="ADAL" clId="{74CCC4A8-845A-4251-BF70-0E908FADDA85}" dt="2018-11-24T17:40:58.140" v="46"/>
        <pc:sldMkLst>
          <pc:docMk/>
          <pc:sldMk cId="1579863363" sldId="367"/>
        </pc:sldMkLst>
        <pc:spChg chg="mod">
          <ac:chgData name="Eleanor Simpson" userId="975f5492-d74c-431c-90fe-9bfc34b8124b" providerId="ADAL" clId="{74CCC4A8-845A-4251-BF70-0E908FADDA85}" dt="2018-11-24T17:40:58.140" v="46"/>
          <ac:spMkLst>
            <pc:docMk/>
            <pc:sldMk cId="1579863363" sldId="367"/>
            <ac:spMk id="7" creationId="{B632E459-9B27-4467-B89C-78410207B713}"/>
          </ac:spMkLst>
        </pc:spChg>
      </pc:sldChg>
      <pc:sldChg chg="modSp">
        <pc:chgData name="Eleanor Simpson" userId="975f5492-d74c-431c-90fe-9bfc34b8124b" providerId="ADAL" clId="{74CCC4A8-845A-4251-BF70-0E908FADDA85}" dt="2018-11-24T17:40:58.140" v="46"/>
        <pc:sldMkLst>
          <pc:docMk/>
          <pc:sldMk cId="367355446" sldId="368"/>
        </pc:sldMkLst>
        <pc:spChg chg="mod">
          <ac:chgData name="Eleanor Simpson" userId="975f5492-d74c-431c-90fe-9bfc34b8124b" providerId="ADAL" clId="{74CCC4A8-845A-4251-BF70-0E908FADDA85}" dt="2018-11-24T17:40:58.140" v="46"/>
          <ac:spMkLst>
            <pc:docMk/>
            <pc:sldMk cId="367355446" sldId="368"/>
            <ac:spMk id="7" creationId="{B632E459-9B27-4467-B89C-78410207B713}"/>
          </ac:spMkLst>
        </pc:spChg>
      </pc:sldChg>
      <pc:sldChg chg="modSp ord">
        <pc:chgData name="Eleanor Simpson" userId="975f5492-d74c-431c-90fe-9bfc34b8124b" providerId="ADAL" clId="{74CCC4A8-845A-4251-BF70-0E908FADDA85}" dt="2018-11-24T17:45:44.925" v="196"/>
        <pc:sldMkLst>
          <pc:docMk/>
          <pc:sldMk cId="3831377284" sldId="369"/>
        </pc:sldMkLst>
        <pc:spChg chg="mod">
          <ac:chgData name="Eleanor Simpson" userId="975f5492-d74c-431c-90fe-9bfc34b8124b" providerId="ADAL" clId="{74CCC4A8-845A-4251-BF70-0E908FADDA85}" dt="2018-11-24T17:40:58.140" v="46"/>
          <ac:spMkLst>
            <pc:docMk/>
            <pc:sldMk cId="3831377284" sldId="369"/>
            <ac:spMk id="7" creationId="{84B107DC-B90C-4A45-B422-BA8DE29C2552}"/>
          </ac:spMkLst>
        </pc:spChg>
      </pc:sldChg>
      <pc:sldChg chg="modSp">
        <pc:chgData name="Eleanor Simpson" userId="975f5492-d74c-431c-90fe-9bfc34b8124b" providerId="ADAL" clId="{74CCC4A8-845A-4251-BF70-0E908FADDA85}" dt="2018-11-24T17:40:58.140" v="46"/>
        <pc:sldMkLst>
          <pc:docMk/>
          <pc:sldMk cId="3021054940" sldId="371"/>
        </pc:sldMkLst>
        <pc:spChg chg="mod">
          <ac:chgData name="Eleanor Simpson" userId="975f5492-d74c-431c-90fe-9bfc34b8124b" providerId="ADAL" clId="{74CCC4A8-845A-4251-BF70-0E908FADDA85}" dt="2018-11-24T17:40:58.140" v="46"/>
          <ac:spMkLst>
            <pc:docMk/>
            <pc:sldMk cId="3021054940" sldId="371"/>
            <ac:spMk id="7" creationId="{B632E459-9B27-4467-B89C-78410207B713}"/>
          </ac:spMkLst>
        </pc:spChg>
      </pc:sldChg>
      <pc:sldChg chg="modSp">
        <pc:chgData name="Eleanor Simpson" userId="975f5492-d74c-431c-90fe-9bfc34b8124b" providerId="ADAL" clId="{74CCC4A8-845A-4251-BF70-0E908FADDA85}" dt="2018-11-24T17:40:58.140" v="46"/>
        <pc:sldMkLst>
          <pc:docMk/>
          <pc:sldMk cId="1057491491" sldId="374"/>
        </pc:sldMkLst>
        <pc:spChg chg="mod">
          <ac:chgData name="Eleanor Simpson" userId="975f5492-d74c-431c-90fe-9bfc34b8124b" providerId="ADAL" clId="{74CCC4A8-845A-4251-BF70-0E908FADDA85}" dt="2018-11-24T17:40:58.140" v="46"/>
          <ac:spMkLst>
            <pc:docMk/>
            <pc:sldMk cId="1057491491" sldId="374"/>
            <ac:spMk id="7" creationId="{F2267ACB-233E-41BC-B01B-8F3DC45483E4}"/>
          </ac:spMkLst>
        </pc:spChg>
      </pc:sldChg>
    </pc:docChg>
  </pc:docChgLst>
  <pc:docChgLst>
    <pc:chgData name="Davina Szilvasy" userId="59fb472d-eed4-4f11-9686-c2c8db02a2cd" providerId="ADAL" clId="{A958DCAD-7113-428F-BC25-6F8D3FEBAA42}"/>
    <pc:docChg chg="undo custSel addSld delSld modSld">
      <pc:chgData name="Davina Szilvasy" userId="59fb472d-eed4-4f11-9686-c2c8db02a2cd" providerId="ADAL" clId="{A958DCAD-7113-428F-BC25-6F8D3FEBAA42}" dt="2018-11-14T15:50:57.718" v="89" actId="20577"/>
      <pc:docMkLst>
        <pc:docMk/>
      </pc:docMkLst>
      <pc:sldChg chg="modSp">
        <pc:chgData name="Davina Szilvasy" userId="59fb472d-eed4-4f11-9686-c2c8db02a2cd" providerId="ADAL" clId="{A958DCAD-7113-428F-BC25-6F8D3FEBAA42}" dt="2018-11-14T15:17:20.412" v="4" actId="20577"/>
        <pc:sldMkLst>
          <pc:docMk/>
          <pc:sldMk cId="2637481266" sldId="256"/>
        </pc:sldMkLst>
        <pc:spChg chg="mod">
          <ac:chgData name="Davina Szilvasy" userId="59fb472d-eed4-4f11-9686-c2c8db02a2cd" providerId="ADAL" clId="{A958DCAD-7113-428F-BC25-6F8D3FEBAA42}" dt="2018-11-14T15:17:20.412" v="4" actId="20577"/>
          <ac:spMkLst>
            <pc:docMk/>
            <pc:sldMk cId="2637481266" sldId="256"/>
            <ac:spMk id="19" creationId="{5252A847-DE45-4FA3-A1F8-EEBEB845FF8E}"/>
          </ac:spMkLst>
        </pc:spChg>
      </pc:sldChg>
      <pc:sldChg chg="modSp">
        <pc:chgData name="Davina Szilvasy" userId="59fb472d-eed4-4f11-9686-c2c8db02a2cd" providerId="ADAL" clId="{A958DCAD-7113-428F-BC25-6F8D3FEBAA42}" dt="2018-11-14T15:17:09.565" v="3" actId="20577"/>
        <pc:sldMkLst>
          <pc:docMk/>
          <pc:sldMk cId="3855900595" sldId="301"/>
        </pc:sldMkLst>
        <pc:spChg chg="mod">
          <ac:chgData name="Davina Szilvasy" userId="59fb472d-eed4-4f11-9686-c2c8db02a2cd" providerId="ADAL" clId="{A958DCAD-7113-428F-BC25-6F8D3FEBAA42}" dt="2018-11-14T15:17:09.565" v="3" actId="20577"/>
          <ac:spMkLst>
            <pc:docMk/>
            <pc:sldMk cId="3855900595" sldId="301"/>
            <ac:spMk id="19" creationId="{5252A847-DE45-4FA3-A1F8-EEBEB845FF8E}"/>
          </ac:spMkLst>
        </pc:spChg>
      </pc:sldChg>
      <pc:sldChg chg="modSp">
        <pc:chgData name="Davina Szilvasy" userId="59fb472d-eed4-4f11-9686-c2c8db02a2cd" providerId="ADAL" clId="{A958DCAD-7113-428F-BC25-6F8D3FEBAA42}" dt="2018-11-14T15:33:07.745" v="46" actId="120"/>
        <pc:sldMkLst>
          <pc:docMk/>
          <pc:sldMk cId="636014570" sldId="314"/>
        </pc:sldMkLst>
        <pc:spChg chg="mod">
          <ac:chgData name="Davina Szilvasy" userId="59fb472d-eed4-4f11-9686-c2c8db02a2cd" providerId="ADAL" clId="{A958DCAD-7113-428F-BC25-6F8D3FEBAA42}" dt="2018-11-14T15:33:07.745" v="46" actId="120"/>
          <ac:spMkLst>
            <pc:docMk/>
            <pc:sldMk cId="636014570" sldId="314"/>
            <ac:spMk id="19" creationId="{5252A847-DE45-4FA3-A1F8-EEBEB845FF8E}"/>
          </ac:spMkLst>
        </pc:spChg>
      </pc:sldChg>
      <pc:sldChg chg="modSp">
        <pc:chgData name="Davina Szilvasy" userId="59fb472d-eed4-4f11-9686-c2c8db02a2cd" providerId="ADAL" clId="{A958DCAD-7113-428F-BC25-6F8D3FEBAA42}" dt="2018-11-14T15:21:22.046" v="5" actId="404"/>
        <pc:sldMkLst>
          <pc:docMk/>
          <pc:sldMk cId="36917022" sldId="360"/>
        </pc:sldMkLst>
        <pc:spChg chg="mod">
          <ac:chgData name="Davina Szilvasy" userId="59fb472d-eed4-4f11-9686-c2c8db02a2cd" providerId="ADAL" clId="{A958DCAD-7113-428F-BC25-6F8D3FEBAA42}" dt="2018-11-14T15:21:22.046" v="5" actId="404"/>
          <ac:spMkLst>
            <pc:docMk/>
            <pc:sldMk cId="36917022" sldId="360"/>
            <ac:spMk id="19" creationId="{5252A847-DE45-4FA3-A1F8-EEBEB845FF8E}"/>
          </ac:spMkLst>
        </pc:spChg>
      </pc:sldChg>
      <pc:sldChg chg="modSp">
        <pc:chgData name="Davina Szilvasy" userId="59fb472d-eed4-4f11-9686-c2c8db02a2cd" providerId="ADAL" clId="{A958DCAD-7113-428F-BC25-6F8D3FEBAA42}" dt="2018-11-14T15:21:40.590" v="7" actId="404"/>
        <pc:sldMkLst>
          <pc:docMk/>
          <pc:sldMk cId="1579863363" sldId="367"/>
        </pc:sldMkLst>
        <pc:spChg chg="mod">
          <ac:chgData name="Davina Szilvasy" userId="59fb472d-eed4-4f11-9686-c2c8db02a2cd" providerId="ADAL" clId="{A958DCAD-7113-428F-BC25-6F8D3FEBAA42}" dt="2018-11-14T15:21:40.590" v="7" actId="404"/>
          <ac:spMkLst>
            <pc:docMk/>
            <pc:sldMk cId="1579863363" sldId="367"/>
            <ac:spMk id="19" creationId="{5252A847-DE45-4FA3-A1F8-EEBEB845FF8E}"/>
          </ac:spMkLst>
        </pc:spChg>
      </pc:sldChg>
      <pc:sldChg chg="modSp">
        <pc:chgData name="Davina Szilvasy" userId="59fb472d-eed4-4f11-9686-c2c8db02a2cd" providerId="ADAL" clId="{A958DCAD-7113-428F-BC25-6F8D3FEBAA42}" dt="2018-11-14T15:29:16.552" v="30" actId="1076"/>
        <pc:sldMkLst>
          <pc:docMk/>
          <pc:sldMk cId="367355446" sldId="368"/>
        </pc:sldMkLst>
        <pc:spChg chg="mod">
          <ac:chgData name="Davina Szilvasy" userId="59fb472d-eed4-4f11-9686-c2c8db02a2cd" providerId="ADAL" clId="{A958DCAD-7113-428F-BC25-6F8D3FEBAA42}" dt="2018-11-14T15:21:50.575" v="9" actId="404"/>
          <ac:spMkLst>
            <pc:docMk/>
            <pc:sldMk cId="367355446" sldId="368"/>
            <ac:spMk id="19" creationId="{5252A847-DE45-4FA3-A1F8-EEBEB845FF8E}"/>
          </ac:spMkLst>
        </pc:spChg>
        <pc:graphicFrameChg chg="mod">
          <ac:chgData name="Davina Szilvasy" userId="59fb472d-eed4-4f11-9686-c2c8db02a2cd" providerId="ADAL" clId="{A958DCAD-7113-428F-BC25-6F8D3FEBAA42}" dt="2018-11-14T15:29:16.552" v="30" actId="1076"/>
          <ac:graphicFrameMkLst>
            <pc:docMk/>
            <pc:sldMk cId="367355446" sldId="368"/>
            <ac:graphicFrameMk id="6" creationId="{6FDF548A-581C-40ED-9875-1432C745FD6F}"/>
          </ac:graphicFrameMkLst>
        </pc:graphicFrameChg>
      </pc:sldChg>
      <pc:sldChg chg="modSp">
        <pc:chgData name="Davina Szilvasy" userId="59fb472d-eed4-4f11-9686-c2c8db02a2cd" providerId="ADAL" clId="{A958DCAD-7113-428F-BC25-6F8D3FEBAA42}" dt="2018-11-14T15:36:23.350" v="78" actId="1076"/>
        <pc:sldMkLst>
          <pc:docMk/>
          <pc:sldMk cId="3831377284" sldId="369"/>
        </pc:sldMkLst>
        <pc:spChg chg="mod">
          <ac:chgData name="Davina Szilvasy" userId="59fb472d-eed4-4f11-9686-c2c8db02a2cd" providerId="ADAL" clId="{A958DCAD-7113-428F-BC25-6F8D3FEBAA42}" dt="2018-11-14T15:36:23.350" v="78" actId="1076"/>
          <ac:spMkLst>
            <pc:docMk/>
            <pc:sldMk cId="3831377284" sldId="369"/>
            <ac:spMk id="6" creationId="{DB73074B-426A-4372-BDF2-813EC8213290}"/>
          </ac:spMkLst>
        </pc:spChg>
        <pc:spChg chg="mod">
          <ac:chgData name="Davina Szilvasy" userId="59fb472d-eed4-4f11-9686-c2c8db02a2cd" providerId="ADAL" clId="{A958DCAD-7113-428F-BC25-6F8D3FEBAA42}" dt="2018-11-14T15:36:23.350" v="78" actId="1076"/>
          <ac:spMkLst>
            <pc:docMk/>
            <pc:sldMk cId="3831377284" sldId="369"/>
            <ac:spMk id="9" creationId="{C6F7DAE1-528D-45B1-8EF6-735768D5D2AF}"/>
          </ac:spMkLst>
        </pc:spChg>
        <pc:spChg chg="mod">
          <ac:chgData name="Davina Szilvasy" userId="59fb472d-eed4-4f11-9686-c2c8db02a2cd" providerId="ADAL" clId="{A958DCAD-7113-428F-BC25-6F8D3FEBAA42}" dt="2018-11-14T15:36:23.350" v="78" actId="1076"/>
          <ac:spMkLst>
            <pc:docMk/>
            <pc:sldMk cId="3831377284" sldId="369"/>
            <ac:spMk id="10" creationId="{7F54FE68-66C5-4708-88AA-717CD6F45CF7}"/>
          </ac:spMkLst>
        </pc:spChg>
        <pc:spChg chg="mod">
          <ac:chgData name="Davina Szilvasy" userId="59fb472d-eed4-4f11-9686-c2c8db02a2cd" providerId="ADAL" clId="{A958DCAD-7113-428F-BC25-6F8D3FEBAA42}" dt="2018-11-14T15:36:23.350" v="78" actId="1076"/>
          <ac:spMkLst>
            <pc:docMk/>
            <pc:sldMk cId="3831377284" sldId="369"/>
            <ac:spMk id="11" creationId="{4553F9A0-1EEA-4CBC-A2B9-FFF913D2C1FE}"/>
          </ac:spMkLst>
        </pc:spChg>
        <pc:spChg chg="mod">
          <ac:chgData name="Davina Szilvasy" userId="59fb472d-eed4-4f11-9686-c2c8db02a2cd" providerId="ADAL" clId="{A958DCAD-7113-428F-BC25-6F8D3FEBAA42}" dt="2018-11-14T15:36:23.350" v="78" actId="1076"/>
          <ac:spMkLst>
            <pc:docMk/>
            <pc:sldMk cId="3831377284" sldId="369"/>
            <ac:spMk id="12" creationId="{94FD1E31-F721-421F-89B5-2005AB07C0B3}"/>
          </ac:spMkLst>
        </pc:spChg>
        <pc:spChg chg="mod">
          <ac:chgData name="Davina Szilvasy" userId="59fb472d-eed4-4f11-9686-c2c8db02a2cd" providerId="ADAL" clId="{A958DCAD-7113-428F-BC25-6F8D3FEBAA42}" dt="2018-11-14T15:35:33.597" v="74" actId="20577"/>
          <ac:spMkLst>
            <pc:docMk/>
            <pc:sldMk cId="3831377284" sldId="369"/>
            <ac:spMk id="19" creationId="{5252A847-DE45-4FA3-A1F8-EEBEB845FF8E}"/>
          </ac:spMkLst>
        </pc:spChg>
      </pc:sldChg>
      <pc:sldChg chg="delSp modSp">
        <pc:chgData name="Davina Szilvasy" userId="59fb472d-eed4-4f11-9686-c2c8db02a2cd" providerId="ADAL" clId="{A958DCAD-7113-428F-BC25-6F8D3FEBAA42}" dt="2018-11-14T15:28:21.162" v="29" actId="478"/>
        <pc:sldMkLst>
          <pc:docMk/>
          <pc:sldMk cId="3021054940" sldId="371"/>
        </pc:sldMkLst>
        <pc:spChg chg="del mod">
          <ac:chgData name="Davina Szilvasy" userId="59fb472d-eed4-4f11-9686-c2c8db02a2cd" providerId="ADAL" clId="{A958DCAD-7113-428F-BC25-6F8D3FEBAA42}" dt="2018-11-14T15:28:21.162" v="29" actId="478"/>
          <ac:spMkLst>
            <pc:docMk/>
            <pc:sldMk cId="3021054940" sldId="371"/>
            <ac:spMk id="2" creationId="{CD007218-57D2-4AC9-8774-3161626CC14F}"/>
          </ac:spMkLst>
        </pc:spChg>
        <pc:spChg chg="mod">
          <ac:chgData name="Davina Szilvasy" userId="59fb472d-eed4-4f11-9686-c2c8db02a2cd" providerId="ADAL" clId="{A958DCAD-7113-428F-BC25-6F8D3FEBAA42}" dt="2018-11-14T15:27:32.831" v="25" actId="1076"/>
          <ac:spMkLst>
            <pc:docMk/>
            <pc:sldMk cId="3021054940" sldId="371"/>
            <ac:spMk id="9" creationId="{FC3FB937-8C48-4220-93BE-08DEF0A48549}"/>
          </ac:spMkLst>
        </pc:spChg>
        <pc:spChg chg="mod">
          <ac:chgData name="Davina Szilvasy" userId="59fb472d-eed4-4f11-9686-c2c8db02a2cd" providerId="ADAL" clId="{A958DCAD-7113-428F-BC25-6F8D3FEBAA42}" dt="2018-11-14T15:27:32.831" v="25" actId="1076"/>
          <ac:spMkLst>
            <pc:docMk/>
            <pc:sldMk cId="3021054940" sldId="371"/>
            <ac:spMk id="10" creationId="{D60E2F4C-10BC-4FA6-A96F-E39332B5F6F5}"/>
          </ac:spMkLst>
        </pc:spChg>
        <pc:spChg chg="mod">
          <ac:chgData name="Davina Szilvasy" userId="59fb472d-eed4-4f11-9686-c2c8db02a2cd" providerId="ADAL" clId="{A958DCAD-7113-428F-BC25-6F8D3FEBAA42}" dt="2018-11-14T15:27:32.831" v="25" actId="1076"/>
          <ac:spMkLst>
            <pc:docMk/>
            <pc:sldMk cId="3021054940" sldId="371"/>
            <ac:spMk id="11" creationId="{57451094-C98D-4DB5-B108-1FE784AC4438}"/>
          </ac:spMkLst>
        </pc:spChg>
      </pc:sldChg>
      <pc:sldChg chg="modSp">
        <pc:chgData name="Davina Szilvasy" userId="59fb472d-eed4-4f11-9686-c2c8db02a2cd" providerId="ADAL" clId="{A958DCAD-7113-428F-BC25-6F8D3FEBAA42}" dt="2018-11-14T15:50:57.718" v="89" actId="20577"/>
        <pc:sldMkLst>
          <pc:docMk/>
          <pc:sldMk cId="1057491491" sldId="374"/>
        </pc:sldMkLst>
        <pc:spChg chg="mod">
          <ac:chgData name="Davina Szilvasy" userId="59fb472d-eed4-4f11-9686-c2c8db02a2cd" providerId="ADAL" clId="{A958DCAD-7113-428F-BC25-6F8D3FEBAA42}" dt="2018-11-14T15:50:57.718" v="89" actId="20577"/>
          <ac:spMkLst>
            <pc:docMk/>
            <pc:sldMk cId="1057491491" sldId="374"/>
            <ac:spMk id="19" creationId="{5252A847-DE45-4FA3-A1F8-EEBEB845FF8E}"/>
          </ac:spMkLst>
        </pc:spChg>
        <pc:graphicFrameChg chg="mod">
          <ac:chgData name="Davina Szilvasy" userId="59fb472d-eed4-4f11-9686-c2c8db02a2cd" providerId="ADAL" clId="{A958DCAD-7113-428F-BC25-6F8D3FEBAA42}" dt="2018-11-14T15:50:36.103" v="85" actId="1076"/>
          <ac:graphicFrameMkLst>
            <pc:docMk/>
            <pc:sldMk cId="1057491491" sldId="374"/>
            <ac:graphicFrameMk id="6" creationId="{6B68286D-A87B-40EE-8D4E-D50DDC0BEEB0}"/>
          </ac:graphicFrameMkLst>
        </pc:graphicFrameChg>
        <pc:graphicFrameChg chg="mod">
          <ac:chgData name="Davina Szilvasy" userId="59fb472d-eed4-4f11-9686-c2c8db02a2cd" providerId="ADAL" clId="{A958DCAD-7113-428F-BC25-6F8D3FEBAA42}" dt="2018-11-14T15:50:41.043" v="86" actId="1076"/>
          <ac:graphicFrameMkLst>
            <pc:docMk/>
            <pc:sldMk cId="1057491491" sldId="374"/>
            <ac:graphicFrameMk id="9" creationId="{23601AA4-31DD-4EC1-951B-38035BC55694}"/>
          </ac:graphicFrameMkLst>
        </pc:graphicFrameChg>
      </pc:sldChg>
    </pc:docChg>
  </pc:docChgLst>
  <pc:docChgLst>
    <pc:chgData name="Becky Crouch" userId="c8246cc5-0a21-4bf3-8f37-70937c159b77" providerId="ADAL" clId="{3DC34798-176E-4757-8432-5A3DF548CFF9}"/>
    <pc:docChg chg="undo custSel addSld modSld sldOrd">
      <pc:chgData name="Becky Crouch" userId="c8246cc5-0a21-4bf3-8f37-70937c159b77" providerId="ADAL" clId="{3DC34798-176E-4757-8432-5A3DF548CFF9}" dt="2018-11-12T17:52:03.297" v="865" actId="20577"/>
      <pc:docMkLst>
        <pc:docMk/>
      </pc:docMkLst>
      <pc:sldChg chg="modSp">
        <pc:chgData name="Becky Crouch" userId="c8246cc5-0a21-4bf3-8f37-70937c159b77" providerId="ADAL" clId="{3DC34798-176E-4757-8432-5A3DF548CFF9}" dt="2018-11-12T16:44:40.150" v="41" actId="20577"/>
        <pc:sldMkLst>
          <pc:docMk/>
          <pc:sldMk cId="2637481266" sldId="256"/>
        </pc:sldMkLst>
        <pc:spChg chg="mod">
          <ac:chgData name="Becky Crouch" userId="c8246cc5-0a21-4bf3-8f37-70937c159b77" providerId="ADAL" clId="{3DC34798-176E-4757-8432-5A3DF548CFF9}" dt="2018-11-12T16:44:40.150" v="41" actId="20577"/>
          <ac:spMkLst>
            <pc:docMk/>
            <pc:sldMk cId="2637481266" sldId="256"/>
            <ac:spMk id="19" creationId="{5252A847-DE45-4FA3-A1F8-EEBEB845FF8E}"/>
          </ac:spMkLst>
        </pc:spChg>
      </pc:sldChg>
      <pc:sldChg chg="modSp ord">
        <pc:chgData name="Becky Crouch" userId="c8246cc5-0a21-4bf3-8f37-70937c159b77" providerId="ADAL" clId="{3DC34798-176E-4757-8432-5A3DF548CFF9}" dt="2018-11-12T17:51:05.613" v="851"/>
        <pc:sldMkLst>
          <pc:docMk/>
          <pc:sldMk cId="3855900595" sldId="301"/>
        </pc:sldMkLst>
        <pc:spChg chg="mod">
          <ac:chgData name="Becky Crouch" userId="c8246cc5-0a21-4bf3-8f37-70937c159b77" providerId="ADAL" clId="{3DC34798-176E-4757-8432-5A3DF548CFF9}" dt="2018-11-12T16:47:52.133" v="125" actId="115"/>
          <ac:spMkLst>
            <pc:docMk/>
            <pc:sldMk cId="3855900595" sldId="301"/>
            <ac:spMk id="19" creationId="{5252A847-DE45-4FA3-A1F8-EEBEB845FF8E}"/>
          </ac:spMkLst>
        </pc:spChg>
      </pc:sldChg>
      <pc:sldChg chg="addSp modSp">
        <pc:chgData name="Becky Crouch" userId="c8246cc5-0a21-4bf3-8f37-70937c159b77" providerId="ADAL" clId="{3DC34798-176E-4757-8432-5A3DF548CFF9}" dt="2018-11-12T17:18:15.606" v="538" actId="20577"/>
        <pc:sldMkLst>
          <pc:docMk/>
          <pc:sldMk cId="636014570" sldId="314"/>
        </pc:sldMkLst>
        <pc:spChg chg="add mod">
          <ac:chgData name="Becky Crouch" userId="c8246cc5-0a21-4bf3-8f37-70937c159b77" providerId="ADAL" clId="{3DC34798-176E-4757-8432-5A3DF548CFF9}" dt="2018-11-12T17:17:56.492" v="537" actId="403"/>
          <ac:spMkLst>
            <pc:docMk/>
            <pc:sldMk cId="636014570" sldId="314"/>
            <ac:spMk id="9" creationId="{D9E0C87F-68DB-4495-8FDE-F894FA783B70}"/>
          </ac:spMkLst>
        </pc:spChg>
        <pc:spChg chg="mod">
          <ac:chgData name="Becky Crouch" userId="c8246cc5-0a21-4bf3-8f37-70937c159b77" providerId="ADAL" clId="{3DC34798-176E-4757-8432-5A3DF548CFF9}" dt="2018-11-12T17:18:15.606" v="538" actId="20577"/>
          <ac:spMkLst>
            <pc:docMk/>
            <pc:sldMk cId="636014570" sldId="314"/>
            <ac:spMk id="19" creationId="{5252A847-DE45-4FA3-A1F8-EEBEB845FF8E}"/>
          </ac:spMkLst>
        </pc:spChg>
        <pc:picChg chg="add mod">
          <ac:chgData name="Becky Crouch" userId="c8246cc5-0a21-4bf3-8f37-70937c159b77" providerId="ADAL" clId="{3DC34798-176E-4757-8432-5A3DF548CFF9}" dt="2018-11-12T17:17:13.993" v="527" actId="1076"/>
          <ac:picMkLst>
            <pc:docMk/>
            <pc:sldMk cId="636014570" sldId="314"/>
            <ac:picMk id="6" creationId="{54136DB7-A79D-4820-A82F-B2B9A7704192}"/>
          </ac:picMkLst>
        </pc:picChg>
      </pc:sldChg>
      <pc:sldChg chg="addSp modSp">
        <pc:chgData name="Becky Crouch" userId="c8246cc5-0a21-4bf3-8f37-70937c159b77" providerId="ADAL" clId="{3DC34798-176E-4757-8432-5A3DF548CFF9}" dt="2018-11-12T16:51:08.475" v="145"/>
        <pc:sldMkLst>
          <pc:docMk/>
          <pc:sldMk cId="36917022" sldId="360"/>
        </pc:sldMkLst>
        <pc:spChg chg="mod">
          <ac:chgData name="Becky Crouch" userId="c8246cc5-0a21-4bf3-8f37-70937c159b77" providerId="ADAL" clId="{3DC34798-176E-4757-8432-5A3DF548CFF9}" dt="2018-11-12T16:50:34.468" v="132" actId="255"/>
          <ac:spMkLst>
            <pc:docMk/>
            <pc:sldMk cId="36917022" sldId="360"/>
            <ac:spMk id="19" creationId="{5252A847-DE45-4FA3-A1F8-EEBEB845FF8E}"/>
          </ac:spMkLst>
        </pc:spChg>
        <pc:graphicFrameChg chg="add mod modGraphic">
          <ac:chgData name="Becky Crouch" userId="c8246cc5-0a21-4bf3-8f37-70937c159b77" providerId="ADAL" clId="{3DC34798-176E-4757-8432-5A3DF548CFF9}" dt="2018-11-12T16:51:08.475" v="145"/>
          <ac:graphicFrameMkLst>
            <pc:docMk/>
            <pc:sldMk cId="36917022" sldId="360"/>
            <ac:graphicFrameMk id="6" creationId="{1901F12F-284D-4F8E-B473-9C2C9CDF9E04}"/>
          </ac:graphicFrameMkLst>
        </pc:graphicFrameChg>
      </pc:sldChg>
      <pc:sldChg chg="addSp modSp add">
        <pc:chgData name="Becky Crouch" userId="c8246cc5-0a21-4bf3-8f37-70937c159b77" providerId="ADAL" clId="{3DC34798-176E-4757-8432-5A3DF548CFF9}" dt="2018-11-12T17:00:10.646" v="248" actId="1076"/>
        <pc:sldMkLst>
          <pc:docMk/>
          <pc:sldMk cId="1579863363" sldId="367"/>
        </pc:sldMkLst>
        <pc:spChg chg="mod">
          <ac:chgData name="Becky Crouch" userId="c8246cc5-0a21-4bf3-8f37-70937c159b77" providerId="ADAL" clId="{3DC34798-176E-4757-8432-5A3DF548CFF9}" dt="2018-11-12T16:59:26.936" v="233" actId="207"/>
          <ac:spMkLst>
            <pc:docMk/>
            <pc:sldMk cId="1579863363" sldId="367"/>
            <ac:spMk id="19" creationId="{5252A847-DE45-4FA3-A1F8-EEBEB845FF8E}"/>
          </ac:spMkLst>
        </pc:spChg>
        <pc:graphicFrameChg chg="add mod modGraphic">
          <ac:chgData name="Becky Crouch" userId="c8246cc5-0a21-4bf3-8f37-70937c159b77" providerId="ADAL" clId="{3DC34798-176E-4757-8432-5A3DF548CFF9}" dt="2018-11-12T17:00:10.646" v="248" actId="1076"/>
          <ac:graphicFrameMkLst>
            <pc:docMk/>
            <pc:sldMk cId="1579863363" sldId="367"/>
            <ac:graphicFrameMk id="6" creationId="{CC2F8202-D3D1-492C-BE53-C482D0E4A9C6}"/>
          </ac:graphicFrameMkLst>
        </pc:graphicFrameChg>
      </pc:sldChg>
      <pc:sldChg chg="addSp modSp add">
        <pc:chgData name="Becky Crouch" userId="c8246cc5-0a21-4bf3-8f37-70937c159b77" providerId="ADAL" clId="{3DC34798-176E-4757-8432-5A3DF548CFF9}" dt="2018-11-12T17:05:39.878" v="286" actId="207"/>
        <pc:sldMkLst>
          <pc:docMk/>
          <pc:sldMk cId="367355446" sldId="368"/>
        </pc:sldMkLst>
        <pc:spChg chg="mod">
          <ac:chgData name="Becky Crouch" userId="c8246cc5-0a21-4bf3-8f37-70937c159b77" providerId="ADAL" clId="{3DC34798-176E-4757-8432-5A3DF548CFF9}" dt="2018-11-12T17:04:42.076" v="271" actId="207"/>
          <ac:spMkLst>
            <pc:docMk/>
            <pc:sldMk cId="367355446" sldId="368"/>
            <ac:spMk id="19" creationId="{5252A847-DE45-4FA3-A1F8-EEBEB845FF8E}"/>
          </ac:spMkLst>
        </pc:spChg>
        <pc:graphicFrameChg chg="add mod modGraphic">
          <ac:chgData name="Becky Crouch" userId="c8246cc5-0a21-4bf3-8f37-70937c159b77" providerId="ADAL" clId="{3DC34798-176E-4757-8432-5A3DF548CFF9}" dt="2018-11-12T17:05:39.878" v="286" actId="207"/>
          <ac:graphicFrameMkLst>
            <pc:docMk/>
            <pc:sldMk cId="367355446" sldId="368"/>
            <ac:graphicFrameMk id="6" creationId="{6FDF548A-581C-40ED-9875-1432C745FD6F}"/>
          </ac:graphicFrameMkLst>
        </pc:graphicFrameChg>
      </pc:sldChg>
      <pc:sldChg chg="addSp delSp modSp add">
        <pc:chgData name="Becky Crouch" userId="c8246cc5-0a21-4bf3-8f37-70937c159b77" providerId="ADAL" clId="{3DC34798-176E-4757-8432-5A3DF548CFF9}" dt="2018-11-12T17:33:51.820" v="676" actId="113"/>
        <pc:sldMkLst>
          <pc:docMk/>
          <pc:sldMk cId="3831377284" sldId="369"/>
        </pc:sldMkLst>
        <pc:spChg chg="add mod">
          <ac:chgData name="Becky Crouch" userId="c8246cc5-0a21-4bf3-8f37-70937c159b77" providerId="ADAL" clId="{3DC34798-176E-4757-8432-5A3DF548CFF9}" dt="2018-11-12T17:33:51.820" v="676" actId="113"/>
          <ac:spMkLst>
            <pc:docMk/>
            <pc:sldMk cId="3831377284" sldId="369"/>
            <ac:spMk id="6" creationId="{DB73074B-426A-4372-BDF2-813EC8213290}"/>
          </ac:spMkLst>
        </pc:spChg>
        <pc:spChg chg="add mod">
          <ac:chgData name="Becky Crouch" userId="c8246cc5-0a21-4bf3-8f37-70937c159b77" providerId="ADAL" clId="{3DC34798-176E-4757-8432-5A3DF548CFF9}" dt="2018-11-12T17:33:51.820" v="676" actId="113"/>
          <ac:spMkLst>
            <pc:docMk/>
            <pc:sldMk cId="3831377284" sldId="369"/>
            <ac:spMk id="9" creationId="{C6F7DAE1-528D-45B1-8EF6-735768D5D2AF}"/>
          </ac:spMkLst>
        </pc:spChg>
        <pc:spChg chg="add mod">
          <ac:chgData name="Becky Crouch" userId="c8246cc5-0a21-4bf3-8f37-70937c159b77" providerId="ADAL" clId="{3DC34798-176E-4757-8432-5A3DF548CFF9}" dt="2018-11-12T17:33:51.820" v="676" actId="113"/>
          <ac:spMkLst>
            <pc:docMk/>
            <pc:sldMk cId="3831377284" sldId="369"/>
            <ac:spMk id="10" creationId="{7F54FE68-66C5-4708-88AA-717CD6F45CF7}"/>
          </ac:spMkLst>
        </pc:spChg>
        <pc:spChg chg="add mod">
          <ac:chgData name="Becky Crouch" userId="c8246cc5-0a21-4bf3-8f37-70937c159b77" providerId="ADAL" clId="{3DC34798-176E-4757-8432-5A3DF548CFF9}" dt="2018-11-12T17:33:51.820" v="676" actId="113"/>
          <ac:spMkLst>
            <pc:docMk/>
            <pc:sldMk cId="3831377284" sldId="369"/>
            <ac:spMk id="11" creationId="{4553F9A0-1EEA-4CBC-A2B9-FFF913D2C1FE}"/>
          </ac:spMkLst>
        </pc:spChg>
        <pc:spChg chg="add mod">
          <ac:chgData name="Becky Crouch" userId="c8246cc5-0a21-4bf3-8f37-70937c159b77" providerId="ADAL" clId="{3DC34798-176E-4757-8432-5A3DF548CFF9}" dt="2018-11-12T17:33:51.820" v="676" actId="113"/>
          <ac:spMkLst>
            <pc:docMk/>
            <pc:sldMk cId="3831377284" sldId="369"/>
            <ac:spMk id="12" creationId="{94FD1E31-F721-421F-89B5-2005AB07C0B3}"/>
          </ac:spMkLst>
        </pc:spChg>
        <pc:spChg chg="add del mod">
          <ac:chgData name="Becky Crouch" userId="c8246cc5-0a21-4bf3-8f37-70937c159b77" providerId="ADAL" clId="{3DC34798-176E-4757-8432-5A3DF548CFF9}" dt="2018-11-12T17:28:18.273" v="634" actId="478"/>
          <ac:spMkLst>
            <pc:docMk/>
            <pc:sldMk cId="3831377284" sldId="369"/>
            <ac:spMk id="13" creationId="{28B9D17D-49F3-4060-AB06-D761B7E7881D}"/>
          </ac:spMkLst>
        </pc:spChg>
        <pc:spChg chg="mod">
          <ac:chgData name="Becky Crouch" userId="c8246cc5-0a21-4bf3-8f37-70937c159b77" providerId="ADAL" clId="{3DC34798-176E-4757-8432-5A3DF548CFF9}" dt="2018-11-12T17:24:07.424" v="564" actId="120"/>
          <ac:spMkLst>
            <pc:docMk/>
            <pc:sldMk cId="3831377284" sldId="369"/>
            <ac:spMk id="19" creationId="{5252A847-DE45-4FA3-A1F8-EEBEB845FF8E}"/>
          </ac:spMkLst>
        </pc:spChg>
      </pc:sldChg>
      <pc:sldChg chg="addSp modSp add">
        <pc:chgData name="Becky Crouch" userId="c8246cc5-0a21-4bf3-8f37-70937c159b77" providerId="ADAL" clId="{3DC34798-176E-4757-8432-5A3DF548CFF9}" dt="2018-11-12T16:58:19.934" v="231" actId="1035"/>
        <pc:sldMkLst>
          <pc:docMk/>
          <pc:sldMk cId="3021054940" sldId="371"/>
        </pc:sldMkLst>
        <pc:spChg chg="add mod">
          <ac:chgData name="Becky Crouch" userId="c8246cc5-0a21-4bf3-8f37-70937c159b77" providerId="ADAL" clId="{3DC34798-176E-4757-8432-5A3DF548CFF9}" dt="2018-11-12T16:58:19.934" v="231" actId="1035"/>
          <ac:spMkLst>
            <pc:docMk/>
            <pc:sldMk cId="3021054940" sldId="371"/>
            <ac:spMk id="2" creationId="{CD007218-57D2-4AC9-8774-3161626CC14F}"/>
          </ac:spMkLst>
        </pc:spChg>
      </pc:sldChg>
      <pc:sldChg chg="add">
        <pc:chgData name="Becky Crouch" userId="c8246cc5-0a21-4bf3-8f37-70937c159b77" providerId="ADAL" clId="{3DC34798-176E-4757-8432-5A3DF548CFF9}" dt="2018-11-12T17:14:51.818" v="479"/>
        <pc:sldMkLst>
          <pc:docMk/>
          <pc:sldMk cId="1057491491" sldId="374"/>
        </pc:sldMkLst>
      </pc:sldChg>
    </pc:docChg>
  </pc:docChgLst>
  <pc:docChgLst>
    <pc:chgData name="Katie Cockroft" userId="8f30a50e-58ce-4dcf-9d6d-3f5968f31273" providerId="ADAL" clId="{81B2AD67-8A74-4644-B165-C20E68E55E06}"/>
    <pc:docChg chg="custSel addSld delSld modSld">
      <pc:chgData name="Katie Cockroft" userId="8f30a50e-58ce-4dcf-9d6d-3f5968f31273" providerId="ADAL" clId="{81B2AD67-8A74-4644-B165-C20E68E55E06}" dt="2020-01-27T14:37:07.608" v="199" actId="171"/>
      <pc:docMkLst>
        <pc:docMk/>
      </pc:docMkLst>
      <pc:sldChg chg="addSp delSp modSp">
        <pc:chgData name="Katie Cockroft" userId="8f30a50e-58ce-4dcf-9d6d-3f5968f31273" providerId="ADAL" clId="{81B2AD67-8A74-4644-B165-C20E68E55E06}" dt="2020-01-27T14:34:44.959" v="57" actId="171"/>
        <pc:sldMkLst>
          <pc:docMk/>
          <pc:sldMk cId="36917022" sldId="360"/>
        </pc:sldMkLst>
        <pc:spChg chg="mod">
          <ac:chgData name="Katie Cockroft" userId="8f30a50e-58ce-4dcf-9d6d-3f5968f31273" providerId="ADAL" clId="{81B2AD67-8A74-4644-B165-C20E68E55E06}" dt="2020-01-27T14:34:39.746" v="54" actId="207"/>
          <ac:spMkLst>
            <pc:docMk/>
            <pc:sldMk cId="36917022" sldId="360"/>
            <ac:spMk id="19" creationId="{5252A847-DE45-4FA3-A1F8-EEBEB845FF8E}"/>
          </ac:spMkLst>
        </pc:spChg>
        <pc:grpChg chg="del">
          <ac:chgData name="Katie Cockroft" userId="8f30a50e-58ce-4dcf-9d6d-3f5968f31273" providerId="ADAL" clId="{81B2AD67-8A74-4644-B165-C20E68E55E06}" dt="2020-01-27T14:34:37.761" v="52" actId="478"/>
          <ac:grpSpMkLst>
            <pc:docMk/>
            <pc:sldMk cId="36917022" sldId="360"/>
            <ac:grpSpMk id="83" creationId="{B1F584B0-98F4-4050-BE00-3232E9337B2C}"/>
          </ac:grpSpMkLst>
        </pc:grpChg>
        <pc:picChg chg="add ord">
          <ac:chgData name="Katie Cockroft" userId="8f30a50e-58ce-4dcf-9d6d-3f5968f31273" providerId="ADAL" clId="{81B2AD67-8A74-4644-B165-C20E68E55E06}" dt="2020-01-27T14:34:44.959" v="57" actId="171"/>
          <ac:picMkLst>
            <pc:docMk/>
            <pc:sldMk cId="36917022" sldId="360"/>
            <ac:picMk id="36" creationId="{B356B99C-26B3-423C-BDEA-4D3F65D0DED4}"/>
          </ac:picMkLst>
        </pc:picChg>
      </pc:sldChg>
      <pc:sldChg chg="addSp delSp modSp">
        <pc:chgData name="Katie Cockroft" userId="8f30a50e-58ce-4dcf-9d6d-3f5968f31273" providerId="ADAL" clId="{81B2AD67-8A74-4644-B165-C20E68E55E06}" dt="2020-01-27T14:36:11.153" v="143" actId="171"/>
        <pc:sldMkLst>
          <pc:docMk/>
          <pc:sldMk cId="4216859573" sldId="380"/>
        </pc:sldMkLst>
        <pc:spChg chg="mod">
          <ac:chgData name="Katie Cockroft" userId="8f30a50e-58ce-4dcf-9d6d-3f5968f31273" providerId="ADAL" clId="{81B2AD67-8A74-4644-B165-C20E68E55E06}" dt="2020-01-27T14:36:06.239" v="138" actId="207"/>
          <ac:spMkLst>
            <pc:docMk/>
            <pc:sldMk cId="4216859573" sldId="380"/>
            <ac:spMk id="19" creationId="{5252A847-DE45-4FA3-A1F8-EEBEB845FF8E}"/>
          </ac:spMkLst>
        </pc:spChg>
        <pc:picChg chg="add ord">
          <ac:chgData name="Katie Cockroft" userId="8f30a50e-58ce-4dcf-9d6d-3f5968f31273" providerId="ADAL" clId="{81B2AD67-8A74-4644-B165-C20E68E55E06}" dt="2020-01-27T14:36:11.153" v="143" actId="171"/>
          <ac:picMkLst>
            <pc:docMk/>
            <pc:sldMk cId="4216859573" sldId="380"/>
            <ac:picMk id="10" creationId="{31901A6F-44C6-45BE-9030-7E254D5DD71E}"/>
          </ac:picMkLst>
        </pc:picChg>
        <pc:picChg chg="del">
          <ac:chgData name="Katie Cockroft" userId="8f30a50e-58ce-4dcf-9d6d-3f5968f31273" providerId="ADAL" clId="{81B2AD67-8A74-4644-B165-C20E68E55E06}" dt="2020-01-27T14:36:04.218" v="136" actId="478"/>
          <ac:picMkLst>
            <pc:docMk/>
            <pc:sldMk cId="4216859573" sldId="380"/>
            <ac:picMk id="13" creationId="{E79EC383-71B9-4485-B468-520CBCA911ED}"/>
          </ac:picMkLst>
        </pc:picChg>
      </pc:sldChg>
      <pc:sldChg chg="addSp delSp modSp">
        <pc:chgData name="Katie Cockroft" userId="8f30a50e-58ce-4dcf-9d6d-3f5968f31273" providerId="ADAL" clId="{81B2AD67-8A74-4644-B165-C20E68E55E06}" dt="2020-01-27T14:34:10.129" v="28" actId="171"/>
        <pc:sldMkLst>
          <pc:docMk/>
          <pc:sldMk cId="1894449239" sldId="398"/>
        </pc:sldMkLst>
        <pc:spChg chg="mod">
          <ac:chgData name="Katie Cockroft" userId="8f30a50e-58ce-4dcf-9d6d-3f5968f31273" providerId="ADAL" clId="{81B2AD67-8A74-4644-B165-C20E68E55E06}" dt="2020-01-27T14:34:05.443" v="24" actId="207"/>
          <ac:spMkLst>
            <pc:docMk/>
            <pc:sldMk cId="1894449239" sldId="398"/>
            <ac:spMk id="19" creationId="{5252A847-DE45-4FA3-A1F8-EEBEB845FF8E}"/>
          </ac:spMkLst>
        </pc:spChg>
        <pc:picChg chg="del">
          <ac:chgData name="Katie Cockroft" userId="8f30a50e-58ce-4dcf-9d6d-3f5968f31273" providerId="ADAL" clId="{81B2AD67-8A74-4644-B165-C20E68E55E06}" dt="2020-01-27T14:34:01.559" v="22" actId="478"/>
          <ac:picMkLst>
            <pc:docMk/>
            <pc:sldMk cId="1894449239" sldId="398"/>
            <ac:picMk id="9" creationId="{E894D693-6A1D-4F9F-A42F-306AD9865D8F}"/>
          </ac:picMkLst>
        </pc:picChg>
        <pc:picChg chg="add ord">
          <ac:chgData name="Katie Cockroft" userId="8f30a50e-58ce-4dcf-9d6d-3f5968f31273" providerId="ADAL" clId="{81B2AD67-8A74-4644-B165-C20E68E55E06}" dt="2020-01-27T14:34:10.129" v="28" actId="171"/>
          <ac:picMkLst>
            <pc:docMk/>
            <pc:sldMk cId="1894449239" sldId="398"/>
            <ac:picMk id="10" creationId="{A56A499D-A67D-4337-B02C-CA0A38BC7BEF}"/>
          </ac:picMkLst>
        </pc:picChg>
      </pc:sldChg>
      <pc:sldChg chg="addSp delSp modSp">
        <pc:chgData name="Katie Cockroft" userId="8f30a50e-58ce-4dcf-9d6d-3f5968f31273" providerId="ADAL" clId="{81B2AD67-8A74-4644-B165-C20E68E55E06}" dt="2020-01-27T14:34:19.830" v="35" actId="171"/>
        <pc:sldMkLst>
          <pc:docMk/>
          <pc:sldMk cId="4167565119" sldId="399"/>
        </pc:sldMkLst>
        <pc:spChg chg="mod">
          <ac:chgData name="Katie Cockroft" userId="8f30a50e-58ce-4dcf-9d6d-3f5968f31273" providerId="ADAL" clId="{81B2AD67-8A74-4644-B165-C20E68E55E06}" dt="2020-01-27T14:34:15.523" v="32" actId="207"/>
          <ac:spMkLst>
            <pc:docMk/>
            <pc:sldMk cId="4167565119" sldId="399"/>
            <ac:spMk id="19" creationId="{5252A847-DE45-4FA3-A1F8-EEBEB845FF8E}"/>
          </ac:spMkLst>
        </pc:spChg>
        <pc:picChg chg="del">
          <ac:chgData name="Katie Cockroft" userId="8f30a50e-58ce-4dcf-9d6d-3f5968f31273" providerId="ADAL" clId="{81B2AD67-8A74-4644-B165-C20E68E55E06}" dt="2020-01-27T14:34:13.284" v="30" actId="478"/>
          <ac:picMkLst>
            <pc:docMk/>
            <pc:sldMk cId="4167565119" sldId="399"/>
            <ac:picMk id="9" creationId="{E894D693-6A1D-4F9F-A42F-306AD9865D8F}"/>
          </ac:picMkLst>
        </pc:picChg>
        <pc:picChg chg="add ord">
          <ac:chgData name="Katie Cockroft" userId="8f30a50e-58ce-4dcf-9d6d-3f5968f31273" providerId="ADAL" clId="{81B2AD67-8A74-4644-B165-C20E68E55E06}" dt="2020-01-27T14:34:19.830" v="35" actId="171"/>
          <ac:picMkLst>
            <pc:docMk/>
            <pc:sldMk cId="4167565119" sldId="399"/>
            <ac:picMk id="10" creationId="{C57974A3-0AAF-4034-B93E-C3BF61043B83}"/>
          </ac:picMkLst>
        </pc:picChg>
      </pc:sldChg>
      <pc:sldChg chg="addSp delSp modSp">
        <pc:chgData name="Katie Cockroft" userId="8f30a50e-58ce-4dcf-9d6d-3f5968f31273" providerId="ADAL" clId="{81B2AD67-8A74-4644-B165-C20E68E55E06}" dt="2020-01-27T14:34:55.986" v="64" actId="171"/>
        <pc:sldMkLst>
          <pc:docMk/>
          <pc:sldMk cId="3059311736" sldId="400"/>
        </pc:sldMkLst>
        <pc:spChg chg="mod">
          <ac:chgData name="Katie Cockroft" userId="8f30a50e-58ce-4dcf-9d6d-3f5968f31273" providerId="ADAL" clId="{81B2AD67-8A74-4644-B165-C20E68E55E06}" dt="2020-01-27T14:34:52.901" v="61" actId="207"/>
          <ac:spMkLst>
            <pc:docMk/>
            <pc:sldMk cId="3059311736" sldId="400"/>
            <ac:spMk id="19" creationId="{5252A847-DE45-4FA3-A1F8-EEBEB845FF8E}"/>
          </ac:spMkLst>
        </pc:spChg>
        <pc:grpChg chg="del">
          <ac:chgData name="Katie Cockroft" userId="8f30a50e-58ce-4dcf-9d6d-3f5968f31273" providerId="ADAL" clId="{81B2AD67-8A74-4644-B165-C20E68E55E06}" dt="2020-01-27T14:34:50.680" v="59" actId="478"/>
          <ac:grpSpMkLst>
            <pc:docMk/>
            <pc:sldMk cId="3059311736" sldId="400"/>
            <ac:grpSpMk id="83" creationId="{B1F584B0-98F4-4050-BE00-3232E9337B2C}"/>
          </ac:grpSpMkLst>
        </pc:grpChg>
        <pc:picChg chg="add ord">
          <ac:chgData name="Katie Cockroft" userId="8f30a50e-58ce-4dcf-9d6d-3f5968f31273" providerId="ADAL" clId="{81B2AD67-8A74-4644-B165-C20E68E55E06}" dt="2020-01-27T14:34:55.986" v="64" actId="171"/>
          <ac:picMkLst>
            <pc:docMk/>
            <pc:sldMk cId="3059311736" sldId="400"/>
            <ac:picMk id="36" creationId="{962C7B84-948D-4F63-BFC8-4FBC85A551FD}"/>
          </ac:picMkLst>
        </pc:picChg>
      </pc:sldChg>
      <pc:sldChg chg="addSp delSp modSp">
        <pc:chgData name="Katie Cockroft" userId="8f30a50e-58ce-4dcf-9d6d-3f5968f31273" providerId="ADAL" clId="{81B2AD67-8A74-4644-B165-C20E68E55E06}" dt="2020-01-27T14:35:33.287" v="99" actId="171"/>
        <pc:sldMkLst>
          <pc:docMk/>
          <pc:sldMk cId="829341131" sldId="401"/>
        </pc:sldMkLst>
        <pc:spChg chg="mod">
          <ac:chgData name="Katie Cockroft" userId="8f30a50e-58ce-4dcf-9d6d-3f5968f31273" providerId="ADAL" clId="{81B2AD67-8A74-4644-B165-C20E68E55E06}" dt="2020-01-27T14:35:28.078" v="95" actId="207"/>
          <ac:spMkLst>
            <pc:docMk/>
            <pc:sldMk cId="829341131" sldId="401"/>
            <ac:spMk id="19" creationId="{5252A847-DE45-4FA3-A1F8-EEBEB845FF8E}"/>
          </ac:spMkLst>
        </pc:spChg>
        <pc:grpChg chg="del">
          <ac:chgData name="Katie Cockroft" userId="8f30a50e-58ce-4dcf-9d6d-3f5968f31273" providerId="ADAL" clId="{81B2AD67-8A74-4644-B165-C20E68E55E06}" dt="2020-01-27T14:35:25.955" v="93" actId="478"/>
          <ac:grpSpMkLst>
            <pc:docMk/>
            <pc:sldMk cId="829341131" sldId="401"/>
            <ac:grpSpMk id="10" creationId="{6AA3B48C-F5D1-49F0-9592-22E5CA982F20}"/>
          </ac:grpSpMkLst>
        </pc:grpChg>
        <pc:picChg chg="add ord">
          <ac:chgData name="Katie Cockroft" userId="8f30a50e-58ce-4dcf-9d6d-3f5968f31273" providerId="ADAL" clId="{81B2AD67-8A74-4644-B165-C20E68E55E06}" dt="2020-01-27T14:35:33.287" v="99" actId="171"/>
          <ac:picMkLst>
            <pc:docMk/>
            <pc:sldMk cId="829341131" sldId="401"/>
            <ac:picMk id="12" creationId="{4FF779AE-0BEF-415C-8669-AF43C95CF1AA}"/>
          </ac:picMkLst>
        </pc:picChg>
      </pc:sldChg>
      <pc:sldChg chg="addSp delSp modSp">
        <pc:chgData name="Katie Cockroft" userId="8f30a50e-58ce-4dcf-9d6d-3f5968f31273" providerId="ADAL" clId="{81B2AD67-8A74-4644-B165-C20E68E55E06}" dt="2020-01-27T14:35:44.889" v="109" actId="171"/>
        <pc:sldMkLst>
          <pc:docMk/>
          <pc:sldMk cId="2657345533" sldId="402"/>
        </pc:sldMkLst>
        <pc:spChg chg="mod">
          <ac:chgData name="Katie Cockroft" userId="8f30a50e-58ce-4dcf-9d6d-3f5968f31273" providerId="ADAL" clId="{81B2AD67-8A74-4644-B165-C20E68E55E06}" dt="2020-01-27T14:35:38.939" v="104" actId="207"/>
          <ac:spMkLst>
            <pc:docMk/>
            <pc:sldMk cId="2657345533" sldId="402"/>
            <ac:spMk id="19" creationId="{5252A847-DE45-4FA3-A1F8-EEBEB845FF8E}"/>
          </ac:spMkLst>
        </pc:spChg>
        <pc:grpChg chg="del">
          <ac:chgData name="Katie Cockroft" userId="8f30a50e-58ce-4dcf-9d6d-3f5968f31273" providerId="ADAL" clId="{81B2AD67-8A74-4644-B165-C20E68E55E06}" dt="2020-01-27T14:35:35.209" v="101" actId="478"/>
          <ac:grpSpMkLst>
            <pc:docMk/>
            <pc:sldMk cId="2657345533" sldId="402"/>
            <ac:grpSpMk id="10" creationId="{6AA3B48C-F5D1-49F0-9592-22E5CA982F20}"/>
          </ac:grpSpMkLst>
        </pc:grpChg>
        <pc:picChg chg="add ord">
          <ac:chgData name="Katie Cockroft" userId="8f30a50e-58ce-4dcf-9d6d-3f5968f31273" providerId="ADAL" clId="{81B2AD67-8A74-4644-B165-C20E68E55E06}" dt="2020-01-27T14:35:44.889" v="109" actId="171"/>
          <ac:picMkLst>
            <pc:docMk/>
            <pc:sldMk cId="2657345533" sldId="402"/>
            <ac:picMk id="14" creationId="{467A8528-F19F-4971-8473-D40F177ACDF3}"/>
          </ac:picMkLst>
        </pc:picChg>
      </pc:sldChg>
      <pc:sldChg chg="addSp delSp modSp">
        <pc:chgData name="Katie Cockroft" userId="8f30a50e-58ce-4dcf-9d6d-3f5968f31273" providerId="ADAL" clId="{81B2AD67-8A74-4644-B165-C20E68E55E06}" dt="2020-01-27T14:36:48.942" v="182" actId="171"/>
        <pc:sldMkLst>
          <pc:docMk/>
          <pc:sldMk cId="902487241" sldId="407"/>
        </pc:sldMkLst>
        <pc:spChg chg="mod">
          <ac:chgData name="Katie Cockroft" userId="8f30a50e-58ce-4dcf-9d6d-3f5968f31273" providerId="ADAL" clId="{81B2AD67-8A74-4644-B165-C20E68E55E06}" dt="2020-01-27T14:36:43.950" v="177" actId="207"/>
          <ac:spMkLst>
            <pc:docMk/>
            <pc:sldMk cId="902487241" sldId="407"/>
            <ac:spMk id="19" creationId="{5252A847-DE45-4FA3-A1F8-EEBEB845FF8E}"/>
          </ac:spMkLst>
        </pc:spChg>
        <pc:picChg chg="add ord">
          <ac:chgData name="Katie Cockroft" userId="8f30a50e-58ce-4dcf-9d6d-3f5968f31273" providerId="ADAL" clId="{81B2AD67-8A74-4644-B165-C20E68E55E06}" dt="2020-01-27T14:36:48.942" v="182" actId="171"/>
          <ac:picMkLst>
            <pc:docMk/>
            <pc:sldMk cId="902487241" sldId="407"/>
            <ac:picMk id="9" creationId="{F5271E3C-4D70-40AD-98AA-0355681267E2}"/>
          </ac:picMkLst>
        </pc:picChg>
        <pc:picChg chg="del">
          <ac:chgData name="Katie Cockroft" userId="8f30a50e-58ce-4dcf-9d6d-3f5968f31273" providerId="ADAL" clId="{81B2AD67-8A74-4644-B165-C20E68E55E06}" dt="2020-01-27T14:36:41.775" v="175" actId="478"/>
          <ac:picMkLst>
            <pc:docMk/>
            <pc:sldMk cId="902487241" sldId="407"/>
            <ac:picMk id="15" creationId="{5EB249CA-0420-4211-8005-F2BD5F45055C}"/>
          </ac:picMkLst>
        </pc:picChg>
      </pc:sldChg>
      <pc:sldChg chg="addSp delSp modSp">
        <pc:chgData name="Katie Cockroft" userId="8f30a50e-58ce-4dcf-9d6d-3f5968f31273" providerId="ADAL" clId="{81B2AD67-8A74-4644-B165-C20E68E55E06}" dt="2020-01-27T14:36:58.174" v="191" actId="171"/>
        <pc:sldMkLst>
          <pc:docMk/>
          <pc:sldMk cId="1719263562" sldId="408"/>
        </pc:sldMkLst>
        <pc:spChg chg="mod">
          <ac:chgData name="Katie Cockroft" userId="8f30a50e-58ce-4dcf-9d6d-3f5968f31273" providerId="ADAL" clId="{81B2AD67-8A74-4644-B165-C20E68E55E06}" dt="2020-01-27T14:36:53.148" v="186" actId="207"/>
          <ac:spMkLst>
            <pc:docMk/>
            <pc:sldMk cId="1719263562" sldId="408"/>
            <ac:spMk id="19" creationId="{5252A847-DE45-4FA3-A1F8-EEBEB845FF8E}"/>
          </ac:spMkLst>
        </pc:spChg>
        <pc:picChg chg="add ord">
          <ac:chgData name="Katie Cockroft" userId="8f30a50e-58ce-4dcf-9d6d-3f5968f31273" providerId="ADAL" clId="{81B2AD67-8A74-4644-B165-C20E68E55E06}" dt="2020-01-27T14:36:58.174" v="191" actId="171"/>
          <ac:picMkLst>
            <pc:docMk/>
            <pc:sldMk cId="1719263562" sldId="408"/>
            <ac:picMk id="9" creationId="{EE4D2AA7-7344-436A-BEA5-8F449514DE97}"/>
          </ac:picMkLst>
        </pc:picChg>
        <pc:picChg chg="del">
          <ac:chgData name="Katie Cockroft" userId="8f30a50e-58ce-4dcf-9d6d-3f5968f31273" providerId="ADAL" clId="{81B2AD67-8A74-4644-B165-C20E68E55E06}" dt="2020-01-27T14:36:51.184" v="184" actId="478"/>
          <ac:picMkLst>
            <pc:docMk/>
            <pc:sldMk cId="1719263562" sldId="408"/>
            <ac:picMk id="15" creationId="{5EB249CA-0420-4211-8005-F2BD5F45055C}"/>
          </ac:picMkLst>
        </pc:picChg>
      </pc:sldChg>
      <pc:sldChg chg="addSp delSp modSp">
        <pc:chgData name="Katie Cockroft" userId="8f30a50e-58ce-4dcf-9d6d-3f5968f31273" providerId="ADAL" clId="{81B2AD67-8A74-4644-B165-C20E68E55E06}" dt="2020-01-27T14:37:07.608" v="199" actId="171"/>
        <pc:sldMkLst>
          <pc:docMk/>
          <pc:sldMk cId="1013898608" sldId="409"/>
        </pc:sldMkLst>
        <pc:spChg chg="mod">
          <ac:chgData name="Katie Cockroft" userId="8f30a50e-58ce-4dcf-9d6d-3f5968f31273" providerId="ADAL" clId="{81B2AD67-8A74-4644-B165-C20E68E55E06}" dt="2020-01-27T14:37:02.511" v="194" actId="207"/>
          <ac:spMkLst>
            <pc:docMk/>
            <pc:sldMk cId="1013898608" sldId="409"/>
            <ac:spMk id="19" creationId="{5252A847-DE45-4FA3-A1F8-EEBEB845FF8E}"/>
          </ac:spMkLst>
        </pc:spChg>
        <pc:picChg chg="add ord">
          <ac:chgData name="Katie Cockroft" userId="8f30a50e-58ce-4dcf-9d6d-3f5968f31273" providerId="ADAL" clId="{81B2AD67-8A74-4644-B165-C20E68E55E06}" dt="2020-01-27T14:37:07.608" v="199" actId="171"/>
          <ac:picMkLst>
            <pc:docMk/>
            <pc:sldMk cId="1013898608" sldId="409"/>
            <ac:picMk id="9" creationId="{DD0F4E3F-0ED7-4E4A-BC9C-E6DA431C37A9}"/>
          </ac:picMkLst>
        </pc:picChg>
        <pc:picChg chg="del">
          <ac:chgData name="Katie Cockroft" userId="8f30a50e-58ce-4dcf-9d6d-3f5968f31273" providerId="ADAL" clId="{81B2AD67-8A74-4644-B165-C20E68E55E06}" dt="2020-01-27T14:37:00.487" v="192" actId="478"/>
          <ac:picMkLst>
            <pc:docMk/>
            <pc:sldMk cId="1013898608" sldId="409"/>
            <ac:picMk id="15" creationId="{5EB249CA-0420-4211-8005-F2BD5F45055C}"/>
          </ac:picMkLst>
        </pc:picChg>
      </pc:sldChg>
      <pc:sldChg chg="addSp delSp modSp">
        <pc:chgData name="Katie Cockroft" userId="8f30a50e-58ce-4dcf-9d6d-3f5968f31273" providerId="ADAL" clId="{81B2AD67-8A74-4644-B165-C20E68E55E06}" dt="2020-01-27T14:36:20.441" v="152" actId="171"/>
        <pc:sldMkLst>
          <pc:docMk/>
          <pc:sldMk cId="299680846" sldId="411"/>
        </pc:sldMkLst>
        <pc:spChg chg="mod">
          <ac:chgData name="Katie Cockroft" userId="8f30a50e-58ce-4dcf-9d6d-3f5968f31273" providerId="ADAL" clId="{81B2AD67-8A74-4644-B165-C20E68E55E06}" dt="2020-01-27T14:36:15.095" v="147" actId="207"/>
          <ac:spMkLst>
            <pc:docMk/>
            <pc:sldMk cId="299680846" sldId="411"/>
            <ac:spMk id="19" creationId="{5252A847-DE45-4FA3-A1F8-EEBEB845FF8E}"/>
          </ac:spMkLst>
        </pc:spChg>
        <pc:picChg chg="add ord">
          <ac:chgData name="Katie Cockroft" userId="8f30a50e-58ce-4dcf-9d6d-3f5968f31273" providerId="ADAL" clId="{81B2AD67-8A74-4644-B165-C20E68E55E06}" dt="2020-01-27T14:36:20.441" v="152" actId="171"/>
          <ac:picMkLst>
            <pc:docMk/>
            <pc:sldMk cId="299680846" sldId="411"/>
            <ac:picMk id="10" creationId="{4592CA83-3ED1-4B7F-839D-6B7410549547}"/>
          </ac:picMkLst>
        </pc:picChg>
        <pc:picChg chg="del">
          <ac:chgData name="Katie Cockroft" userId="8f30a50e-58ce-4dcf-9d6d-3f5968f31273" providerId="ADAL" clId="{81B2AD67-8A74-4644-B165-C20E68E55E06}" dt="2020-01-27T14:36:12.958" v="145" actId="478"/>
          <ac:picMkLst>
            <pc:docMk/>
            <pc:sldMk cId="299680846" sldId="411"/>
            <ac:picMk id="13" creationId="{E79EC383-71B9-4485-B468-520CBCA911ED}"/>
          </ac:picMkLst>
        </pc:picChg>
      </pc:sldChg>
      <pc:sldChg chg="addSp delSp modSp add del">
        <pc:chgData name="Katie Cockroft" userId="8f30a50e-58ce-4dcf-9d6d-3f5968f31273" providerId="ADAL" clId="{81B2AD67-8A74-4644-B165-C20E68E55E06}" dt="2020-01-27T14:36:49.897" v="183" actId="47"/>
        <pc:sldMkLst>
          <pc:docMk/>
          <pc:sldMk cId="354085494" sldId="412"/>
        </pc:sldMkLst>
        <pc:spChg chg="del">
          <ac:chgData name="Katie Cockroft" userId="8f30a50e-58ce-4dcf-9d6d-3f5968f31273" providerId="ADAL" clId="{81B2AD67-8A74-4644-B165-C20E68E55E06}" dt="2020-01-27T14:36:30.872" v="156" actId="478"/>
          <ac:spMkLst>
            <pc:docMk/>
            <pc:sldMk cId="354085494" sldId="412"/>
            <ac:spMk id="14" creationId="{AC56407E-5CD4-498D-8516-AF9C668947A7}"/>
          </ac:spMkLst>
        </pc:spChg>
        <pc:spChg chg="mod">
          <ac:chgData name="Katie Cockroft" userId="8f30a50e-58ce-4dcf-9d6d-3f5968f31273" providerId="ADAL" clId="{81B2AD67-8A74-4644-B165-C20E68E55E06}" dt="2020-01-27T14:36:28.884" v="154" actId="20577"/>
          <ac:spMkLst>
            <pc:docMk/>
            <pc:sldMk cId="354085494" sldId="412"/>
            <ac:spMk id="19" creationId="{5252A847-DE45-4FA3-A1F8-EEBEB845FF8E}"/>
          </ac:spMkLst>
        </pc:spChg>
        <pc:graphicFrameChg chg="del">
          <ac:chgData name="Katie Cockroft" userId="8f30a50e-58ce-4dcf-9d6d-3f5968f31273" providerId="ADAL" clId="{81B2AD67-8A74-4644-B165-C20E68E55E06}" dt="2020-01-27T14:36:29.971" v="155" actId="478"/>
          <ac:graphicFrameMkLst>
            <pc:docMk/>
            <pc:sldMk cId="354085494" sldId="412"/>
            <ac:graphicFrameMk id="13" creationId="{0242DC2E-B967-43BC-9DFB-8D75728452BF}"/>
          </ac:graphicFrameMkLst>
        </pc:graphicFrameChg>
        <pc:picChg chg="add mod">
          <ac:chgData name="Katie Cockroft" userId="8f30a50e-58ce-4dcf-9d6d-3f5968f31273" providerId="ADAL" clId="{81B2AD67-8A74-4644-B165-C20E68E55E06}" dt="2020-01-27T14:36:38.936" v="174" actId="1035"/>
          <ac:picMkLst>
            <pc:docMk/>
            <pc:sldMk cId="354085494" sldId="412"/>
            <ac:picMk id="2" creationId="{481C9E2D-206C-4196-961E-6C10E192FC0D}"/>
          </ac:picMkLst>
        </pc:picChg>
      </pc:sldChg>
      <pc:sldChg chg="addSp modSp add del">
        <pc:chgData name="Katie Cockroft" userId="8f30a50e-58ce-4dcf-9d6d-3f5968f31273" providerId="ADAL" clId="{81B2AD67-8A74-4644-B165-C20E68E55E06}" dt="2020-01-27T14:34:48.823" v="58" actId="47"/>
        <pc:sldMkLst>
          <pc:docMk/>
          <pc:sldMk cId="655692138" sldId="412"/>
        </pc:sldMkLst>
        <pc:spChg chg="mod">
          <ac:chgData name="Katie Cockroft" userId="8f30a50e-58ce-4dcf-9d6d-3f5968f31273" providerId="ADAL" clId="{81B2AD67-8A74-4644-B165-C20E68E55E06}" dt="2020-01-27T14:34:25.337" v="37" actId="20577"/>
          <ac:spMkLst>
            <pc:docMk/>
            <pc:sldMk cId="655692138" sldId="412"/>
            <ac:spMk id="19" creationId="{5252A847-DE45-4FA3-A1F8-EEBEB845FF8E}"/>
          </ac:spMkLst>
        </pc:spChg>
        <pc:picChg chg="add mod">
          <ac:chgData name="Katie Cockroft" userId="8f30a50e-58ce-4dcf-9d6d-3f5968f31273" providerId="ADAL" clId="{81B2AD67-8A74-4644-B165-C20E68E55E06}" dt="2020-01-27T14:34:34.765" v="51" actId="1035"/>
          <ac:picMkLst>
            <pc:docMk/>
            <pc:sldMk cId="655692138" sldId="412"/>
            <ac:picMk id="2" creationId="{31C947F4-CD13-4FC2-BB80-96A6AE32E89B}"/>
          </ac:picMkLst>
        </pc:picChg>
      </pc:sldChg>
      <pc:sldChg chg="addSp delSp modSp add del">
        <pc:chgData name="Katie Cockroft" userId="8f30a50e-58ce-4dcf-9d6d-3f5968f31273" providerId="ADAL" clId="{81B2AD67-8A74-4644-B165-C20E68E55E06}" dt="2020-01-27T14:35:34.353" v="100" actId="47"/>
        <pc:sldMkLst>
          <pc:docMk/>
          <pc:sldMk cId="1302704540" sldId="412"/>
        </pc:sldMkLst>
        <pc:spChg chg="mod">
          <ac:chgData name="Katie Cockroft" userId="8f30a50e-58ce-4dcf-9d6d-3f5968f31273" providerId="ADAL" clId="{81B2AD67-8A74-4644-B165-C20E68E55E06}" dt="2020-01-27T14:35:11.466" v="68" actId="20577"/>
          <ac:spMkLst>
            <pc:docMk/>
            <pc:sldMk cId="1302704540" sldId="412"/>
            <ac:spMk id="19" creationId="{5252A847-DE45-4FA3-A1F8-EEBEB845FF8E}"/>
          </ac:spMkLst>
        </pc:spChg>
        <pc:graphicFrameChg chg="del">
          <ac:chgData name="Katie Cockroft" userId="8f30a50e-58ce-4dcf-9d6d-3f5968f31273" providerId="ADAL" clId="{81B2AD67-8A74-4644-B165-C20E68E55E06}" dt="2020-01-27T14:35:06.174" v="66" actId="478"/>
          <ac:graphicFrameMkLst>
            <pc:docMk/>
            <pc:sldMk cId="1302704540" sldId="412"/>
            <ac:graphicFrameMk id="3" creationId="{33D28333-AF83-4BE5-A72E-51101A69B757}"/>
          </ac:graphicFrameMkLst>
        </pc:graphicFrameChg>
        <pc:picChg chg="add mod">
          <ac:chgData name="Katie Cockroft" userId="8f30a50e-58ce-4dcf-9d6d-3f5968f31273" providerId="ADAL" clId="{81B2AD67-8A74-4644-B165-C20E68E55E06}" dt="2020-01-27T14:35:23.043" v="92" actId="1036"/>
          <ac:picMkLst>
            <pc:docMk/>
            <pc:sldMk cId="1302704540" sldId="412"/>
            <ac:picMk id="2" creationId="{B2E1C3DC-EB6D-461A-8D38-49C64801D822}"/>
          </ac:picMkLst>
        </pc:picChg>
      </pc:sldChg>
      <pc:sldChg chg="addSp delSp modSp add del">
        <pc:chgData name="Katie Cockroft" userId="8f30a50e-58ce-4dcf-9d6d-3f5968f31273" providerId="ADAL" clId="{81B2AD67-8A74-4644-B165-C20E68E55E06}" dt="2020-01-27T14:34:11.864" v="29" actId="47"/>
        <pc:sldMkLst>
          <pc:docMk/>
          <pc:sldMk cId="3161893152" sldId="412"/>
        </pc:sldMkLst>
        <pc:spChg chg="del">
          <ac:chgData name="Katie Cockroft" userId="8f30a50e-58ce-4dcf-9d6d-3f5968f31273" providerId="ADAL" clId="{81B2AD67-8A74-4644-B165-C20E68E55E06}" dt="2020-01-27T14:33:44.962" v="1" actId="478"/>
          <ac:spMkLst>
            <pc:docMk/>
            <pc:sldMk cId="3161893152" sldId="412"/>
            <ac:spMk id="7" creationId="{64820428-D4F3-4704-B83F-B04DB296632B}"/>
          </ac:spMkLst>
        </pc:spChg>
        <pc:spChg chg="mod">
          <ac:chgData name="Katie Cockroft" userId="8f30a50e-58ce-4dcf-9d6d-3f5968f31273" providerId="ADAL" clId="{81B2AD67-8A74-4644-B165-C20E68E55E06}" dt="2020-01-27T14:33:46.692" v="2" actId="20577"/>
          <ac:spMkLst>
            <pc:docMk/>
            <pc:sldMk cId="3161893152" sldId="412"/>
            <ac:spMk id="19" creationId="{5252A847-DE45-4FA3-A1F8-EEBEB845FF8E}"/>
          </ac:spMkLst>
        </pc:spChg>
        <pc:picChg chg="add mod">
          <ac:chgData name="Katie Cockroft" userId="8f30a50e-58ce-4dcf-9d6d-3f5968f31273" providerId="ADAL" clId="{81B2AD67-8A74-4644-B165-C20E68E55E06}" dt="2020-01-27T14:33:55.308" v="21" actId="1035"/>
          <ac:picMkLst>
            <pc:docMk/>
            <pc:sldMk cId="3161893152" sldId="412"/>
            <ac:picMk id="2" creationId="{78CF5964-F1D2-45D5-B126-AE9096C907C3}"/>
          </ac:picMkLst>
        </pc:picChg>
      </pc:sldChg>
      <pc:sldChg chg="addSp delSp modSp add del">
        <pc:chgData name="Katie Cockroft" userId="8f30a50e-58ce-4dcf-9d6d-3f5968f31273" providerId="ADAL" clId="{81B2AD67-8A74-4644-B165-C20E68E55E06}" dt="2020-01-27T14:36:12.325" v="144" actId="47"/>
        <pc:sldMkLst>
          <pc:docMk/>
          <pc:sldMk cId="4249010824" sldId="412"/>
        </pc:sldMkLst>
        <pc:spChg chg="del">
          <ac:chgData name="Katie Cockroft" userId="8f30a50e-58ce-4dcf-9d6d-3f5968f31273" providerId="ADAL" clId="{81B2AD67-8A74-4644-B165-C20E68E55E06}" dt="2020-01-27T14:35:53.674" v="113" actId="478"/>
          <ac:spMkLst>
            <pc:docMk/>
            <pc:sldMk cId="4249010824" sldId="412"/>
            <ac:spMk id="12" creationId="{6B7A87ED-B714-403C-BC65-1D57CFC7B96D}"/>
          </ac:spMkLst>
        </pc:spChg>
        <pc:spChg chg="mod">
          <ac:chgData name="Katie Cockroft" userId="8f30a50e-58ce-4dcf-9d6d-3f5968f31273" providerId="ADAL" clId="{81B2AD67-8A74-4644-B165-C20E68E55E06}" dt="2020-01-27T14:35:51.538" v="111" actId="20577"/>
          <ac:spMkLst>
            <pc:docMk/>
            <pc:sldMk cId="4249010824" sldId="412"/>
            <ac:spMk id="19" creationId="{5252A847-DE45-4FA3-A1F8-EEBEB845FF8E}"/>
          </ac:spMkLst>
        </pc:spChg>
        <pc:graphicFrameChg chg="del">
          <ac:chgData name="Katie Cockroft" userId="8f30a50e-58ce-4dcf-9d6d-3f5968f31273" providerId="ADAL" clId="{81B2AD67-8A74-4644-B165-C20E68E55E06}" dt="2020-01-27T14:35:52.476" v="112" actId="478"/>
          <ac:graphicFrameMkLst>
            <pc:docMk/>
            <pc:sldMk cId="4249010824" sldId="412"/>
            <ac:graphicFrameMk id="9" creationId="{07F5E31D-3AF4-497C-BE9B-0508290E0433}"/>
          </ac:graphicFrameMkLst>
        </pc:graphicFrameChg>
        <pc:picChg chg="add mod">
          <ac:chgData name="Katie Cockroft" userId="8f30a50e-58ce-4dcf-9d6d-3f5968f31273" providerId="ADAL" clId="{81B2AD67-8A74-4644-B165-C20E68E55E06}" dt="2020-01-27T14:36:01.870" v="135" actId="1036"/>
          <ac:picMkLst>
            <pc:docMk/>
            <pc:sldMk cId="4249010824" sldId="412"/>
            <ac:picMk id="2" creationId="{7A67CBE7-8BF6-461E-BFA4-2B65233A9C1A}"/>
          </ac:picMkLst>
        </pc:picChg>
      </pc:sldChg>
    </pc:docChg>
  </pc:docChgLst>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modSp">
        <pc:chgData name="Theresa Hodgson" userId="213b339f-9e68-4d61-b6e1-9aa385d3ff46" providerId="ADAL" clId="{CEDF6EAB-48B3-4E8B-B988-15571ECC3495}" dt="2018-11-12T09:51:17.756" v="1664" actId="6549"/>
        <pc:sldMkLst>
          <pc:docMk/>
          <pc:sldMk cId="3855900595" sldId="301"/>
        </pc:sldMkLst>
        <pc:spChg chg="mod">
          <ac:chgData name="Theresa Hodgson" userId="213b339f-9e68-4d61-b6e1-9aa385d3ff46" providerId="ADAL" clId="{CEDF6EAB-48B3-4E8B-B988-15571ECC3495}" dt="2018-11-09T10:46:36.125" v="73" actId="313"/>
          <ac:spMkLst>
            <pc:docMk/>
            <pc:sldMk cId="3855900595" sldId="301"/>
            <ac:spMk id="17" creationId="{0F18B4CD-798D-4EA5-92CF-7A4BB6DD9812}"/>
          </ac:spMkLst>
        </pc:spChg>
        <pc:spChg chg="mod">
          <ac:chgData name="Theresa Hodgson" userId="213b339f-9e68-4d61-b6e1-9aa385d3ff46" providerId="ADAL" clId="{CEDF6EAB-48B3-4E8B-B988-15571ECC3495}" dt="2018-11-12T09:51:17.756" v="1664" actId="6549"/>
          <ac:spMkLst>
            <pc:docMk/>
            <pc:sldMk cId="3855900595" sldId="301"/>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pc:chgData name="Theresa Hodgson" userId="213b339f-9e68-4d61-b6e1-9aa385d3ff46" providerId="ADAL" clId="{CEDF6EAB-48B3-4E8B-B988-15571ECC3495}" dt="2018-11-12T09:50:00.859" v="1583" actId="478"/>
        <pc:sldMkLst>
          <pc:docMk/>
          <pc:sldMk cId="36917022" sldId="360"/>
        </pc:sldMkLst>
        <pc:spChg chg="add del mod">
          <ac:chgData name="Theresa Hodgson" userId="213b339f-9e68-4d61-b6e1-9aa385d3ff46" providerId="ADAL" clId="{CEDF6EAB-48B3-4E8B-B988-15571ECC3495}" dt="2018-11-09T12:26:19.824" v="552" actId="478"/>
          <ac:spMkLst>
            <pc:docMk/>
            <pc:sldMk cId="36917022" sldId="360"/>
            <ac:spMk id="2" creationId="{D368A0D9-8637-48BC-870E-888547FCAE5D}"/>
          </ac:spMkLst>
        </pc:spChg>
        <pc:spChg chg="mod">
          <ac:chgData name="Theresa Hodgson" userId="213b339f-9e68-4d61-b6e1-9aa385d3ff46" providerId="ADAL" clId="{CEDF6EAB-48B3-4E8B-B988-15571ECC3495}" dt="2018-11-09T10:46:37.244" v="75" actId="313"/>
          <ac:spMkLst>
            <pc:docMk/>
            <pc:sldMk cId="36917022" sldId="360"/>
            <ac:spMk id="7" creationId="{B632E459-9B27-4467-B89C-78410207B713}"/>
          </ac:spMkLst>
        </pc:spChg>
        <pc:spChg chg="mod">
          <ac:chgData name="Theresa Hodgson" userId="213b339f-9e68-4d61-b6e1-9aa385d3ff46" providerId="ADAL" clId="{CEDF6EAB-48B3-4E8B-B988-15571ECC3495}" dt="2018-11-12T09:49:56.995" v="1582" actId="6549"/>
          <ac:spMkLst>
            <pc:docMk/>
            <pc:sldMk cId="36917022" sldId="360"/>
            <ac:spMk id="19" creationId="{5252A847-DE45-4FA3-A1F8-EEBEB845FF8E}"/>
          </ac:spMkLst>
        </pc:spChg>
        <pc:graphicFrameChg chg="add del mod modGraphic">
          <ac:chgData name="Theresa Hodgson" userId="213b339f-9e68-4d61-b6e1-9aa385d3ff46" providerId="ADAL" clId="{CEDF6EAB-48B3-4E8B-B988-15571ECC3495}" dt="2018-11-09T12:21:28.410" v="507" actId="478"/>
          <ac:graphicFrameMkLst>
            <pc:docMk/>
            <pc:sldMk cId="36917022" sldId="360"/>
            <ac:graphicFrameMk id="9" creationId="{E67ED280-B8ED-4E03-A5A5-F3D7CC7D3D7F}"/>
          </ac:graphicFrameMkLst>
        </pc:graphicFrameChg>
        <pc:graphicFrameChg chg="add del mod modGraphic">
          <ac:chgData name="Theresa Hodgson" userId="213b339f-9e68-4d61-b6e1-9aa385d3ff46" providerId="ADAL" clId="{CEDF6EAB-48B3-4E8B-B988-15571ECC3495}" dt="2018-11-09T14:34:28.923" v="848" actId="478"/>
          <ac:graphicFrameMkLst>
            <pc:docMk/>
            <pc:sldMk cId="36917022" sldId="360"/>
            <ac:graphicFrameMk id="10" creationId="{705F366F-F49B-4CE5-B745-DCE0A33E6C15}"/>
          </ac:graphicFrameMkLst>
        </pc:graphicFrameChg>
        <pc:graphicFrameChg chg="add del mod modGraphic">
          <ac:chgData name="Theresa Hodgson" userId="213b339f-9e68-4d61-b6e1-9aa385d3ff46" providerId="ADAL" clId="{CEDF6EAB-48B3-4E8B-B988-15571ECC3495}" dt="2018-11-12T09:50:00.859" v="1583" actId="478"/>
          <ac:graphicFrameMkLst>
            <pc:docMk/>
            <pc:sldMk cId="36917022" sldId="360"/>
            <ac:graphicFrameMk id="11" creationId="{D5242800-5D10-4C2B-994E-5F7DFF3809A7}"/>
          </ac:graphicFrameMkLst>
        </pc:graphicFrameChg>
      </pc:sldChg>
    </pc:docChg>
  </pc:docChgLst>
  <pc:docChgLst>
    <pc:chgData name="Ashleigh Sobol" userId="8430f2a2-602f-4dde-a79b-412efd9dd8bf" providerId="ADAL" clId="{A204DDAC-AA7C-4679-9F40-91028CD5C38E}"/>
    <pc:docChg chg="undo custSel modSld sldOrd">
      <pc:chgData name="Ashleigh Sobol" userId="8430f2a2-602f-4dde-a79b-412efd9dd8bf" providerId="ADAL" clId="{A204DDAC-AA7C-4679-9F40-91028CD5C38E}" dt="2018-10-02T10:39:47.420" v="70" actId="207"/>
      <pc:docMkLst>
        <pc:docMk/>
      </pc:docMkLst>
      <pc:sldChg chg="modSp">
        <pc:chgData name="Ashleigh Sobol" userId="8430f2a2-602f-4dde-a79b-412efd9dd8bf" providerId="ADAL" clId="{A204DDAC-AA7C-4679-9F40-91028CD5C38E}" dt="2018-10-02T09:51:54.639" v="0" actId="404"/>
        <pc:sldMkLst>
          <pc:docMk/>
          <pc:sldMk cId="2637481266" sldId="256"/>
        </pc:sldMkLst>
        <pc:spChg chg="mod">
          <ac:chgData name="Ashleigh Sobol" userId="8430f2a2-602f-4dde-a79b-412efd9dd8bf" providerId="ADAL" clId="{A204DDAC-AA7C-4679-9F40-91028CD5C38E}" dt="2018-10-02T09:51:54.639" v="0" actId="404"/>
          <ac:spMkLst>
            <pc:docMk/>
            <pc:sldMk cId="2637481266" sldId="256"/>
            <ac:spMk id="19" creationId="{5252A847-DE45-4FA3-A1F8-EEBEB845FF8E}"/>
          </ac:spMkLst>
        </pc:spChg>
      </pc:sldChg>
      <pc:sldChg chg="modSp">
        <pc:chgData name="Ashleigh Sobol" userId="8430f2a2-602f-4dde-a79b-412efd9dd8bf" providerId="ADAL" clId="{A204DDAC-AA7C-4679-9F40-91028CD5C38E}" dt="2018-10-02T09:52:04.398" v="2" actId="20577"/>
        <pc:sldMkLst>
          <pc:docMk/>
          <pc:sldMk cId="3855900595" sldId="301"/>
        </pc:sldMkLst>
        <pc:spChg chg="mod">
          <ac:chgData name="Ashleigh Sobol" userId="8430f2a2-602f-4dde-a79b-412efd9dd8bf" providerId="ADAL" clId="{A204DDAC-AA7C-4679-9F40-91028CD5C38E}" dt="2018-10-02T09:52:04.398" v="2" actId="20577"/>
          <ac:spMkLst>
            <pc:docMk/>
            <pc:sldMk cId="3855900595" sldId="301"/>
            <ac:spMk id="19" creationId="{5252A847-DE45-4FA3-A1F8-EEBEB845FF8E}"/>
          </ac:spMkLst>
        </pc:spChg>
      </pc:sldChg>
      <pc:sldChg chg="modSp ord">
        <pc:chgData name="Ashleigh Sobol" userId="8430f2a2-602f-4dde-a79b-412efd9dd8bf" providerId="ADAL" clId="{A204DDAC-AA7C-4679-9F40-91028CD5C38E}" dt="2018-10-02T10:39:31.933" v="63" actId="207"/>
        <pc:sldMkLst>
          <pc:docMk/>
          <pc:sldMk cId="636014570" sldId="314"/>
        </pc:sldMkLst>
        <pc:spChg chg="mod">
          <ac:chgData name="Ashleigh Sobol" userId="8430f2a2-602f-4dde-a79b-412efd9dd8bf" providerId="ADAL" clId="{A204DDAC-AA7C-4679-9F40-91028CD5C38E}" dt="2018-10-02T10:39:31.933" v="63" actId="207"/>
          <ac:spMkLst>
            <pc:docMk/>
            <pc:sldMk cId="636014570" sldId="314"/>
            <ac:spMk id="19" creationId="{5252A847-DE45-4FA3-A1F8-EEBEB845FF8E}"/>
          </ac:spMkLst>
        </pc:spChg>
      </pc:sldChg>
      <pc:sldChg chg="modSp">
        <pc:chgData name="Ashleigh Sobol" userId="8430f2a2-602f-4dde-a79b-412efd9dd8bf" providerId="ADAL" clId="{A204DDAC-AA7C-4679-9F40-91028CD5C38E}" dt="2018-10-02T10:39:36.851" v="65" actId="403"/>
        <pc:sldMkLst>
          <pc:docMk/>
          <pc:sldMk cId="36917022" sldId="360"/>
        </pc:sldMkLst>
        <pc:spChg chg="mod">
          <ac:chgData name="Ashleigh Sobol" userId="8430f2a2-602f-4dde-a79b-412efd9dd8bf" providerId="ADAL" clId="{A204DDAC-AA7C-4679-9F40-91028CD5C38E}" dt="2018-10-02T10:39:36.851" v="65" actId="403"/>
          <ac:spMkLst>
            <pc:docMk/>
            <pc:sldMk cId="36917022" sldId="360"/>
            <ac:spMk id="19" creationId="{5252A847-DE45-4FA3-A1F8-EEBEB845FF8E}"/>
          </ac:spMkLst>
        </pc:spChg>
      </pc:sldChg>
    </pc:docChg>
  </pc:docChgLst>
  <pc:docChgLst>
    <pc:chgData name="Davina Szilvasy" userId="59fb472d-eed4-4f11-9686-c2c8db02a2cd" providerId="ADAL" clId="{0E1C3F54-9079-4409-8450-19A3516004C6}"/>
    <pc:docChg chg="custSel addSld delSld modSld sldOrd">
      <pc:chgData name="Davina Szilvasy" userId="59fb472d-eed4-4f11-9686-c2c8db02a2cd" providerId="ADAL" clId="{0E1C3F54-9079-4409-8450-19A3516004C6}" dt="2018-11-28T10:56:23.741" v="960" actId="20577"/>
      <pc:docMkLst>
        <pc:docMk/>
      </pc:docMkLst>
      <pc:sldChg chg="modSp">
        <pc:chgData name="Davina Szilvasy" userId="59fb472d-eed4-4f11-9686-c2c8db02a2cd" providerId="ADAL" clId="{0E1C3F54-9079-4409-8450-19A3516004C6}" dt="2018-11-28T09:35:19.679" v="341" actId="20577"/>
        <pc:sldMkLst>
          <pc:docMk/>
          <pc:sldMk cId="2637481266" sldId="256"/>
        </pc:sldMkLst>
        <pc:spChg chg="mod">
          <ac:chgData name="Davina Szilvasy" userId="59fb472d-eed4-4f11-9686-c2c8db02a2cd" providerId="ADAL" clId="{0E1C3F54-9079-4409-8450-19A3516004C6}" dt="2018-11-28T09:35:19.679" v="341" actId="20577"/>
          <ac:spMkLst>
            <pc:docMk/>
            <pc:sldMk cId="2637481266" sldId="256"/>
            <ac:spMk id="19" creationId="{5252A847-DE45-4FA3-A1F8-EEBEB845FF8E}"/>
          </ac:spMkLst>
        </pc:spChg>
      </pc:sldChg>
      <pc:sldChg chg="modSp">
        <pc:chgData name="Davina Szilvasy" userId="59fb472d-eed4-4f11-9686-c2c8db02a2cd" providerId="ADAL" clId="{0E1C3F54-9079-4409-8450-19A3516004C6}" dt="2018-11-28T09:35:11.720" v="324" actId="20577"/>
        <pc:sldMkLst>
          <pc:docMk/>
          <pc:sldMk cId="3855900595" sldId="301"/>
        </pc:sldMkLst>
        <pc:spChg chg="mod">
          <ac:chgData name="Davina Szilvasy" userId="59fb472d-eed4-4f11-9686-c2c8db02a2cd" providerId="ADAL" clId="{0E1C3F54-9079-4409-8450-19A3516004C6}" dt="2018-11-28T09:35:11.720" v="324" actId="20577"/>
          <ac:spMkLst>
            <pc:docMk/>
            <pc:sldMk cId="3855900595" sldId="301"/>
            <ac:spMk id="19" creationId="{5252A847-DE45-4FA3-A1F8-EEBEB845FF8E}"/>
          </ac:spMkLst>
        </pc:spChg>
      </pc:sldChg>
      <pc:sldChg chg="modSp">
        <pc:chgData name="Davina Szilvasy" userId="59fb472d-eed4-4f11-9686-c2c8db02a2cd" providerId="ADAL" clId="{0E1C3F54-9079-4409-8450-19A3516004C6}" dt="2018-11-28T09:30:41.459" v="108" actId="20577"/>
        <pc:sldMkLst>
          <pc:docMk/>
          <pc:sldMk cId="636014570" sldId="314"/>
        </pc:sldMkLst>
        <pc:spChg chg="mod">
          <ac:chgData name="Davina Szilvasy" userId="59fb472d-eed4-4f11-9686-c2c8db02a2cd" providerId="ADAL" clId="{0E1C3F54-9079-4409-8450-19A3516004C6}" dt="2018-11-28T09:30:41.459" v="108" actId="20577"/>
          <ac:spMkLst>
            <pc:docMk/>
            <pc:sldMk cId="636014570" sldId="314"/>
            <ac:spMk id="19" creationId="{5252A847-DE45-4FA3-A1F8-EEBEB845FF8E}"/>
          </ac:spMkLst>
        </pc:spChg>
      </pc:sldChg>
      <pc:sldChg chg="delSp modSp">
        <pc:chgData name="Davina Szilvasy" userId="59fb472d-eed4-4f11-9686-c2c8db02a2cd" providerId="ADAL" clId="{0E1C3F54-9079-4409-8450-19A3516004C6}" dt="2018-11-28T09:40:45.680" v="462" actId="1076"/>
        <pc:sldMkLst>
          <pc:docMk/>
          <pc:sldMk cId="1579863363" sldId="367"/>
        </pc:sldMkLst>
        <pc:spChg chg="mod">
          <ac:chgData name="Davina Szilvasy" userId="59fb472d-eed4-4f11-9686-c2c8db02a2cd" providerId="ADAL" clId="{0E1C3F54-9079-4409-8450-19A3516004C6}" dt="2018-11-28T09:40:45.680" v="462" actId="1076"/>
          <ac:spMkLst>
            <pc:docMk/>
            <pc:sldMk cId="1579863363" sldId="367"/>
            <ac:spMk id="10" creationId="{5906C1AF-4F1B-4FC7-846E-854BA5683EE0}"/>
          </ac:spMkLst>
        </pc:spChg>
        <pc:spChg chg="mod">
          <ac:chgData name="Davina Szilvasy" userId="59fb472d-eed4-4f11-9686-c2c8db02a2cd" providerId="ADAL" clId="{0E1C3F54-9079-4409-8450-19A3516004C6}" dt="2018-11-28T08:46:44.945" v="42" actId="20577"/>
          <ac:spMkLst>
            <pc:docMk/>
            <pc:sldMk cId="1579863363" sldId="367"/>
            <ac:spMk id="19" creationId="{5252A847-DE45-4FA3-A1F8-EEBEB845FF8E}"/>
          </ac:spMkLst>
        </pc:spChg>
        <pc:graphicFrameChg chg="mod modGraphic">
          <ac:chgData name="Davina Szilvasy" userId="59fb472d-eed4-4f11-9686-c2c8db02a2cd" providerId="ADAL" clId="{0E1C3F54-9079-4409-8450-19A3516004C6}" dt="2018-11-28T09:40:39.940" v="461" actId="14100"/>
          <ac:graphicFrameMkLst>
            <pc:docMk/>
            <pc:sldMk cId="1579863363" sldId="367"/>
            <ac:graphicFrameMk id="9" creationId="{B557987A-1919-4BF9-A0BE-EEF03E75B8D8}"/>
          </ac:graphicFrameMkLst>
        </pc:graphicFrameChg>
        <pc:picChg chg="del">
          <ac:chgData name="Davina Szilvasy" userId="59fb472d-eed4-4f11-9686-c2c8db02a2cd" providerId="ADAL" clId="{0E1C3F54-9079-4409-8450-19A3516004C6}" dt="2018-11-28T08:45:38.699" v="0" actId="478"/>
          <ac:picMkLst>
            <pc:docMk/>
            <pc:sldMk cId="1579863363" sldId="367"/>
            <ac:picMk id="11" creationId="{5A411FBB-239F-4433-A6FF-F915C73F506B}"/>
          </ac:picMkLst>
        </pc:picChg>
      </pc:sldChg>
      <pc:sldChg chg="addSp modSp">
        <pc:chgData name="Davina Szilvasy" userId="59fb472d-eed4-4f11-9686-c2c8db02a2cd" providerId="ADAL" clId="{0E1C3F54-9079-4409-8450-19A3516004C6}" dt="2018-11-28T09:50:49.617" v="671" actId="20577"/>
        <pc:sldMkLst>
          <pc:docMk/>
          <pc:sldMk cId="367355446" sldId="368"/>
        </pc:sldMkLst>
        <pc:spChg chg="add mod">
          <ac:chgData name="Davina Szilvasy" userId="59fb472d-eed4-4f11-9686-c2c8db02a2cd" providerId="ADAL" clId="{0E1C3F54-9079-4409-8450-19A3516004C6}" dt="2018-11-28T09:49:10.483" v="587" actId="408"/>
          <ac:spMkLst>
            <pc:docMk/>
            <pc:sldMk cId="367355446" sldId="368"/>
            <ac:spMk id="10" creationId="{FD2B8345-ECA7-4D9C-8A73-55499A5DB5C9}"/>
          </ac:spMkLst>
        </pc:spChg>
        <pc:spChg chg="add mod">
          <ac:chgData name="Davina Szilvasy" userId="59fb472d-eed4-4f11-9686-c2c8db02a2cd" providerId="ADAL" clId="{0E1C3F54-9079-4409-8450-19A3516004C6}" dt="2018-11-28T09:49:10.483" v="587" actId="408"/>
          <ac:spMkLst>
            <pc:docMk/>
            <pc:sldMk cId="367355446" sldId="368"/>
            <ac:spMk id="11" creationId="{46662138-260D-486C-9F08-49DFD5C3872A}"/>
          </ac:spMkLst>
        </pc:spChg>
        <pc:spChg chg="add mod">
          <ac:chgData name="Davina Szilvasy" userId="59fb472d-eed4-4f11-9686-c2c8db02a2cd" providerId="ADAL" clId="{0E1C3F54-9079-4409-8450-19A3516004C6}" dt="2018-11-28T09:49:10.483" v="587" actId="408"/>
          <ac:spMkLst>
            <pc:docMk/>
            <pc:sldMk cId="367355446" sldId="368"/>
            <ac:spMk id="12" creationId="{ECE04854-FEE8-4EA2-9785-3474F2507CE2}"/>
          </ac:spMkLst>
        </pc:spChg>
        <pc:spChg chg="add mod">
          <ac:chgData name="Davina Szilvasy" userId="59fb472d-eed4-4f11-9686-c2c8db02a2cd" providerId="ADAL" clId="{0E1C3F54-9079-4409-8450-19A3516004C6}" dt="2018-11-28T09:49:10.483" v="587" actId="408"/>
          <ac:spMkLst>
            <pc:docMk/>
            <pc:sldMk cId="367355446" sldId="368"/>
            <ac:spMk id="13" creationId="{F58AA1E2-5B38-4EC8-94CF-DBBB2C5BC01B}"/>
          </ac:spMkLst>
        </pc:spChg>
        <pc:spChg chg="add mod">
          <ac:chgData name="Davina Szilvasy" userId="59fb472d-eed4-4f11-9686-c2c8db02a2cd" providerId="ADAL" clId="{0E1C3F54-9079-4409-8450-19A3516004C6}" dt="2018-11-28T09:49:10.483" v="587" actId="408"/>
          <ac:spMkLst>
            <pc:docMk/>
            <pc:sldMk cId="367355446" sldId="368"/>
            <ac:spMk id="14" creationId="{6018F872-05D4-47EB-9B2E-5DC64C1CA525}"/>
          </ac:spMkLst>
        </pc:spChg>
        <pc:spChg chg="add mod">
          <ac:chgData name="Davina Szilvasy" userId="59fb472d-eed4-4f11-9686-c2c8db02a2cd" providerId="ADAL" clId="{0E1C3F54-9079-4409-8450-19A3516004C6}" dt="2018-11-28T09:49:10.483" v="587" actId="408"/>
          <ac:spMkLst>
            <pc:docMk/>
            <pc:sldMk cId="367355446" sldId="368"/>
            <ac:spMk id="15" creationId="{289EF9F0-5E2B-470A-AC0F-99D9819191C7}"/>
          </ac:spMkLst>
        </pc:spChg>
        <pc:spChg chg="add mod">
          <ac:chgData name="Davina Szilvasy" userId="59fb472d-eed4-4f11-9686-c2c8db02a2cd" providerId="ADAL" clId="{0E1C3F54-9079-4409-8450-19A3516004C6}" dt="2018-11-28T09:49:10.483" v="587" actId="408"/>
          <ac:spMkLst>
            <pc:docMk/>
            <pc:sldMk cId="367355446" sldId="368"/>
            <ac:spMk id="16" creationId="{C1B4D36F-E9D9-42E5-8F4F-BBF82B54D924}"/>
          </ac:spMkLst>
        </pc:spChg>
        <pc:spChg chg="mod">
          <ac:chgData name="Davina Szilvasy" userId="59fb472d-eed4-4f11-9686-c2c8db02a2cd" providerId="ADAL" clId="{0E1C3F54-9079-4409-8450-19A3516004C6}" dt="2018-11-28T09:50:49.617" v="671" actId="20577"/>
          <ac:spMkLst>
            <pc:docMk/>
            <pc:sldMk cId="367355446" sldId="368"/>
            <ac:spMk id="19" creationId="{5252A847-DE45-4FA3-A1F8-EEBEB845FF8E}"/>
          </ac:spMkLst>
        </pc:spChg>
        <pc:graphicFrameChg chg="modGraphic">
          <ac:chgData name="Davina Szilvasy" userId="59fb472d-eed4-4f11-9686-c2c8db02a2cd" providerId="ADAL" clId="{0E1C3F54-9079-4409-8450-19A3516004C6}" dt="2018-11-28T09:49:51.156" v="591" actId="207"/>
          <ac:graphicFrameMkLst>
            <pc:docMk/>
            <pc:sldMk cId="367355446" sldId="368"/>
            <ac:graphicFrameMk id="9" creationId="{07F5E31D-3AF4-497C-BE9B-0508290E0433}"/>
          </ac:graphicFrameMkLst>
        </pc:graphicFrameChg>
      </pc:sldChg>
      <pc:sldChg chg="addSp delSp modSp">
        <pc:chgData name="Davina Szilvasy" userId="59fb472d-eed4-4f11-9686-c2c8db02a2cd" providerId="ADAL" clId="{0E1C3F54-9079-4409-8450-19A3516004C6}" dt="2018-11-28T10:55:47.349" v="938" actId="20577"/>
        <pc:sldMkLst>
          <pc:docMk/>
          <pc:sldMk cId="3831377284" sldId="369"/>
        </pc:sldMkLst>
        <pc:spChg chg="mod">
          <ac:chgData name="Davina Szilvasy" userId="59fb472d-eed4-4f11-9686-c2c8db02a2cd" providerId="ADAL" clId="{0E1C3F54-9079-4409-8450-19A3516004C6}" dt="2018-11-28T10:15:09.954" v="773" actId="20577"/>
          <ac:spMkLst>
            <pc:docMk/>
            <pc:sldMk cId="3831377284" sldId="369"/>
            <ac:spMk id="15" creationId="{B386DD2B-81F0-47E7-9396-1C19C3522F1A}"/>
          </ac:spMkLst>
        </pc:spChg>
        <pc:spChg chg="mod">
          <ac:chgData name="Davina Szilvasy" userId="59fb472d-eed4-4f11-9686-c2c8db02a2cd" providerId="ADAL" clId="{0E1C3F54-9079-4409-8450-19A3516004C6}" dt="2018-11-28T10:55:47.349" v="938" actId="20577"/>
          <ac:spMkLst>
            <pc:docMk/>
            <pc:sldMk cId="3831377284" sldId="369"/>
            <ac:spMk id="19" creationId="{5252A847-DE45-4FA3-A1F8-EEBEB845FF8E}"/>
          </ac:spMkLst>
        </pc:spChg>
        <pc:graphicFrameChg chg="modGraphic">
          <ac:chgData name="Davina Szilvasy" userId="59fb472d-eed4-4f11-9686-c2c8db02a2cd" providerId="ADAL" clId="{0E1C3F54-9079-4409-8450-19A3516004C6}" dt="2018-11-28T10:14:35.061" v="722" actId="20577"/>
          <ac:graphicFrameMkLst>
            <pc:docMk/>
            <pc:sldMk cId="3831377284" sldId="369"/>
            <ac:graphicFrameMk id="13" creationId="{AD818B4F-FD8C-496A-A5BC-14A4DC344EE9}"/>
          </ac:graphicFrameMkLst>
        </pc:graphicFrameChg>
        <pc:picChg chg="add mod">
          <ac:chgData name="Davina Szilvasy" userId="59fb472d-eed4-4f11-9686-c2c8db02a2cd" providerId="ADAL" clId="{0E1C3F54-9079-4409-8450-19A3516004C6}" dt="2018-11-28T10:55:41.465" v="928" actId="1076"/>
          <ac:picMkLst>
            <pc:docMk/>
            <pc:sldMk cId="3831377284" sldId="369"/>
            <ac:picMk id="9" creationId="{8233873C-6414-4E76-84AE-80E73FBF33F4}"/>
          </ac:picMkLst>
        </pc:picChg>
        <pc:picChg chg="del mod">
          <ac:chgData name="Davina Szilvasy" userId="59fb472d-eed4-4f11-9686-c2c8db02a2cd" providerId="ADAL" clId="{0E1C3F54-9079-4409-8450-19A3516004C6}" dt="2018-11-28T10:53:47.889" v="917" actId="478"/>
          <ac:picMkLst>
            <pc:docMk/>
            <pc:sldMk cId="3831377284" sldId="369"/>
            <ac:picMk id="14" creationId="{846AF29A-B9F9-4973-A026-701F8E05D3D9}"/>
          </ac:picMkLst>
        </pc:picChg>
      </pc:sldChg>
      <pc:sldChg chg="modSp">
        <pc:chgData name="Davina Szilvasy" userId="59fb472d-eed4-4f11-9686-c2c8db02a2cd" providerId="ADAL" clId="{0E1C3F54-9079-4409-8450-19A3516004C6}" dt="2018-11-28T09:39:51.251" v="455" actId="2084"/>
        <pc:sldMkLst>
          <pc:docMk/>
          <pc:sldMk cId="3021054940" sldId="371"/>
        </pc:sldMkLst>
        <pc:graphicFrameChg chg="modGraphic">
          <ac:chgData name="Davina Szilvasy" userId="59fb472d-eed4-4f11-9686-c2c8db02a2cd" providerId="ADAL" clId="{0E1C3F54-9079-4409-8450-19A3516004C6}" dt="2018-11-28T09:39:51.251" v="455" actId="2084"/>
          <ac:graphicFrameMkLst>
            <pc:docMk/>
            <pc:sldMk cId="3021054940" sldId="371"/>
            <ac:graphicFrameMk id="17" creationId="{65B21EFE-1F27-4E84-B459-9BC0B8573845}"/>
          </ac:graphicFrameMkLst>
        </pc:graphicFrameChg>
      </pc:sldChg>
      <pc:sldChg chg="modSp">
        <pc:chgData name="Davina Szilvasy" userId="59fb472d-eed4-4f11-9686-c2c8db02a2cd" providerId="ADAL" clId="{0E1C3F54-9079-4409-8450-19A3516004C6}" dt="2018-11-28T09:39:20.131" v="454" actId="403"/>
        <pc:sldMkLst>
          <pc:docMk/>
          <pc:sldMk cId="3875624159" sldId="376"/>
        </pc:sldMkLst>
        <pc:spChg chg="mod">
          <ac:chgData name="Davina Szilvasy" userId="59fb472d-eed4-4f11-9686-c2c8db02a2cd" providerId="ADAL" clId="{0E1C3F54-9079-4409-8450-19A3516004C6}" dt="2018-11-28T09:39:20.131" v="454" actId="403"/>
          <ac:spMkLst>
            <pc:docMk/>
            <pc:sldMk cId="3875624159" sldId="376"/>
            <ac:spMk id="19" creationId="{5252A847-DE45-4FA3-A1F8-EEBEB845FF8E}"/>
          </ac:spMkLst>
        </pc:spChg>
      </pc:sldChg>
      <pc:sldChg chg="modSp">
        <pc:chgData name="Davina Szilvasy" userId="59fb472d-eed4-4f11-9686-c2c8db02a2cd" providerId="ADAL" clId="{0E1C3F54-9079-4409-8450-19A3516004C6}" dt="2018-11-28T09:40:09.257" v="458" actId="207"/>
        <pc:sldMkLst>
          <pc:docMk/>
          <pc:sldMk cId="4066222745" sldId="379"/>
        </pc:sldMkLst>
        <pc:spChg chg="mod">
          <ac:chgData name="Davina Szilvasy" userId="59fb472d-eed4-4f11-9686-c2c8db02a2cd" providerId="ADAL" clId="{0E1C3F54-9079-4409-8450-19A3516004C6}" dt="2018-11-28T09:40:04.146" v="457" actId="1582"/>
          <ac:spMkLst>
            <pc:docMk/>
            <pc:sldMk cId="4066222745" sldId="379"/>
            <ac:spMk id="20" creationId="{D431E9F8-6CAB-4626-BF41-76AAB6816DF3}"/>
          </ac:spMkLst>
        </pc:spChg>
        <pc:graphicFrameChg chg="modGraphic">
          <ac:chgData name="Davina Szilvasy" userId="59fb472d-eed4-4f11-9686-c2c8db02a2cd" providerId="ADAL" clId="{0E1C3F54-9079-4409-8450-19A3516004C6}" dt="2018-11-28T09:40:09.257" v="458" actId="207"/>
          <ac:graphicFrameMkLst>
            <pc:docMk/>
            <pc:sldMk cId="4066222745" sldId="379"/>
            <ac:graphicFrameMk id="17" creationId="{65B21EFE-1F27-4E84-B459-9BC0B8573845}"/>
          </ac:graphicFrameMkLst>
        </pc:graphicFrameChg>
      </pc:sldChg>
      <pc:sldChg chg="addSp delSp modSp ord">
        <pc:chgData name="Davina Szilvasy" userId="59fb472d-eed4-4f11-9686-c2c8db02a2cd" providerId="ADAL" clId="{0E1C3F54-9079-4409-8450-19A3516004C6}" dt="2018-11-28T09:50:01.236" v="594"/>
        <pc:sldMkLst>
          <pc:docMk/>
          <pc:sldMk cId="4216859573" sldId="380"/>
        </pc:sldMkLst>
        <pc:spChg chg="add del mod">
          <ac:chgData name="Davina Szilvasy" userId="59fb472d-eed4-4f11-9686-c2c8db02a2cd" providerId="ADAL" clId="{0E1C3F54-9079-4409-8450-19A3516004C6}" dt="2018-11-28T09:47:28.519" v="568" actId="478"/>
          <ac:spMkLst>
            <pc:docMk/>
            <pc:sldMk cId="4216859573" sldId="380"/>
            <ac:spMk id="2" creationId="{B44BD6AC-7A79-46DE-AB91-ABD6FD61C293}"/>
          </ac:spMkLst>
        </pc:spChg>
        <pc:spChg chg="add">
          <ac:chgData name="Davina Szilvasy" userId="59fb472d-eed4-4f11-9686-c2c8db02a2cd" providerId="ADAL" clId="{0E1C3F54-9079-4409-8450-19A3516004C6}" dt="2018-11-28T09:50:01.236" v="594"/>
          <ac:spMkLst>
            <pc:docMk/>
            <pc:sldMk cId="4216859573" sldId="380"/>
            <ac:spMk id="10" creationId="{A41FEECC-24F8-4E1D-9260-FBCFA0D9E526}"/>
          </ac:spMkLst>
        </pc:spChg>
        <pc:spChg chg="mod">
          <ac:chgData name="Davina Szilvasy" userId="59fb472d-eed4-4f11-9686-c2c8db02a2cd" providerId="ADAL" clId="{0E1C3F54-9079-4409-8450-19A3516004C6}" dt="2018-11-28T09:49:56.648" v="593" actId="20577"/>
          <ac:spMkLst>
            <pc:docMk/>
            <pc:sldMk cId="4216859573" sldId="380"/>
            <ac:spMk id="19" creationId="{5252A847-DE45-4FA3-A1F8-EEBEB845FF8E}"/>
          </ac:spMkLst>
        </pc:spChg>
      </pc:sldChg>
      <pc:sldChg chg="modSp">
        <pc:chgData name="Davina Szilvasy" userId="59fb472d-eed4-4f11-9686-c2c8db02a2cd" providerId="ADAL" clId="{0E1C3F54-9079-4409-8450-19A3516004C6}" dt="2018-11-28T09:31:34.171" v="156" actId="5793"/>
        <pc:sldMkLst>
          <pc:docMk/>
          <pc:sldMk cId="139714506" sldId="381"/>
        </pc:sldMkLst>
        <pc:spChg chg="mod">
          <ac:chgData name="Davina Szilvasy" userId="59fb472d-eed4-4f11-9686-c2c8db02a2cd" providerId="ADAL" clId="{0E1C3F54-9079-4409-8450-19A3516004C6}" dt="2018-11-28T09:31:34.171" v="156" actId="5793"/>
          <ac:spMkLst>
            <pc:docMk/>
            <pc:sldMk cId="139714506" sldId="381"/>
            <ac:spMk id="19" creationId="{5252A847-DE45-4FA3-A1F8-EEBEB845FF8E}"/>
          </ac:spMkLst>
        </pc:spChg>
      </pc:sldChg>
      <pc:sldChg chg="modSp">
        <pc:chgData name="Davina Szilvasy" userId="59fb472d-eed4-4f11-9686-c2c8db02a2cd" providerId="ADAL" clId="{0E1C3F54-9079-4409-8450-19A3516004C6}" dt="2018-11-28T09:46:09.757" v="566" actId="20577"/>
        <pc:sldMkLst>
          <pc:docMk/>
          <pc:sldMk cId="1715705808" sldId="384"/>
        </pc:sldMkLst>
        <pc:spChg chg="mod">
          <ac:chgData name="Davina Szilvasy" userId="59fb472d-eed4-4f11-9686-c2c8db02a2cd" providerId="ADAL" clId="{0E1C3F54-9079-4409-8450-19A3516004C6}" dt="2018-11-28T09:37:54.956" v="423" actId="20577"/>
          <ac:spMkLst>
            <pc:docMk/>
            <pc:sldMk cId="1715705808" sldId="384"/>
            <ac:spMk id="9" creationId="{150D5F68-0EBE-4632-A9BE-B20753CEA6FD}"/>
          </ac:spMkLst>
        </pc:spChg>
        <pc:spChg chg="mod">
          <ac:chgData name="Davina Szilvasy" userId="59fb472d-eed4-4f11-9686-c2c8db02a2cd" providerId="ADAL" clId="{0E1C3F54-9079-4409-8450-19A3516004C6}" dt="2018-11-28T09:46:09.757" v="566" actId="20577"/>
          <ac:spMkLst>
            <pc:docMk/>
            <pc:sldMk cId="1715705808" sldId="384"/>
            <ac:spMk id="19" creationId="{5252A847-DE45-4FA3-A1F8-EEBEB845FF8E}"/>
          </ac:spMkLst>
        </pc:spChg>
      </pc:sldChg>
      <pc:sldChg chg="modSp">
        <pc:chgData name="Davina Szilvasy" userId="59fb472d-eed4-4f11-9686-c2c8db02a2cd" providerId="ADAL" clId="{0E1C3F54-9079-4409-8450-19A3516004C6}" dt="2018-11-28T09:32:02.150" v="213" actId="20577"/>
        <pc:sldMkLst>
          <pc:docMk/>
          <pc:sldMk cId="2853911839" sldId="385"/>
        </pc:sldMkLst>
        <pc:spChg chg="mod">
          <ac:chgData name="Davina Szilvasy" userId="59fb472d-eed4-4f11-9686-c2c8db02a2cd" providerId="ADAL" clId="{0E1C3F54-9079-4409-8450-19A3516004C6}" dt="2018-11-28T09:32:02.150" v="213" actId="20577"/>
          <ac:spMkLst>
            <pc:docMk/>
            <pc:sldMk cId="2853911839" sldId="385"/>
            <ac:spMk id="19" creationId="{5252A847-DE45-4FA3-A1F8-EEBEB845FF8E}"/>
          </ac:spMkLst>
        </pc:spChg>
      </pc:sldChg>
      <pc:sldChg chg="addSp modSp add">
        <pc:chgData name="Davina Szilvasy" userId="59fb472d-eed4-4f11-9686-c2c8db02a2cd" providerId="ADAL" clId="{0E1C3F54-9079-4409-8450-19A3516004C6}" dt="2018-11-28T09:44:26.262" v="561" actId="207"/>
        <pc:sldMkLst>
          <pc:docMk/>
          <pc:sldMk cId="111927437" sldId="388"/>
        </pc:sldMkLst>
        <pc:spChg chg="mod">
          <ac:chgData name="Davina Szilvasy" userId="59fb472d-eed4-4f11-9686-c2c8db02a2cd" providerId="ADAL" clId="{0E1C3F54-9079-4409-8450-19A3516004C6}" dt="2018-11-28T09:43:57.267" v="541" actId="408"/>
          <ac:spMkLst>
            <pc:docMk/>
            <pc:sldMk cId="111927437" sldId="388"/>
            <ac:spMk id="10" creationId="{5906C1AF-4F1B-4FC7-846E-854BA5683EE0}"/>
          </ac:spMkLst>
        </pc:spChg>
        <pc:spChg chg="add mod">
          <ac:chgData name="Davina Szilvasy" userId="59fb472d-eed4-4f11-9686-c2c8db02a2cd" providerId="ADAL" clId="{0E1C3F54-9079-4409-8450-19A3516004C6}" dt="2018-11-28T09:43:57.267" v="541" actId="408"/>
          <ac:spMkLst>
            <pc:docMk/>
            <pc:sldMk cId="111927437" sldId="388"/>
            <ac:spMk id="11" creationId="{9265FDD4-FD63-46B8-A356-4E397D8073A3}"/>
          </ac:spMkLst>
        </pc:spChg>
        <pc:spChg chg="add mod">
          <ac:chgData name="Davina Szilvasy" userId="59fb472d-eed4-4f11-9686-c2c8db02a2cd" providerId="ADAL" clId="{0E1C3F54-9079-4409-8450-19A3516004C6}" dt="2018-11-28T09:43:57.267" v="541" actId="408"/>
          <ac:spMkLst>
            <pc:docMk/>
            <pc:sldMk cId="111927437" sldId="388"/>
            <ac:spMk id="12" creationId="{0E72C907-77D6-4AF4-857D-7BD5023A6ACF}"/>
          </ac:spMkLst>
        </pc:spChg>
        <pc:spChg chg="add mod">
          <ac:chgData name="Davina Szilvasy" userId="59fb472d-eed4-4f11-9686-c2c8db02a2cd" providerId="ADAL" clId="{0E1C3F54-9079-4409-8450-19A3516004C6}" dt="2018-11-28T09:43:57.267" v="541" actId="408"/>
          <ac:spMkLst>
            <pc:docMk/>
            <pc:sldMk cId="111927437" sldId="388"/>
            <ac:spMk id="13" creationId="{12FA9B2F-1931-4160-9CFF-3E8F1A91F6E0}"/>
          </ac:spMkLst>
        </pc:spChg>
        <pc:spChg chg="add mod">
          <ac:chgData name="Davina Szilvasy" userId="59fb472d-eed4-4f11-9686-c2c8db02a2cd" providerId="ADAL" clId="{0E1C3F54-9079-4409-8450-19A3516004C6}" dt="2018-11-28T09:43:57.267" v="541" actId="408"/>
          <ac:spMkLst>
            <pc:docMk/>
            <pc:sldMk cId="111927437" sldId="388"/>
            <ac:spMk id="14" creationId="{79C2218C-9AC3-42AA-A074-9C047211CA01}"/>
          </ac:spMkLst>
        </pc:spChg>
        <pc:spChg chg="add mod">
          <ac:chgData name="Davina Szilvasy" userId="59fb472d-eed4-4f11-9686-c2c8db02a2cd" providerId="ADAL" clId="{0E1C3F54-9079-4409-8450-19A3516004C6}" dt="2018-11-28T09:43:57.267" v="541" actId="408"/>
          <ac:spMkLst>
            <pc:docMk/>
            <pc:sldMk cId="111927437" sldId="388"/>
            <ac:spMk id="15" creationId="{4C7ED27E-2104-411B-A56B-6E19DF68F45B}"/>
          </ac:spMkLst>
        </pc:spChg>
        <pc:spChg chg="add mod">
          <ac:chgData name="Davina Szilvasy" userId="59fb472d-eed4-4f11-9686-c2c8db02a2cd" providerId="ADAL" clId="{0E1C3F54-9079-4409-8450-19A3516004C6}" dt="2018-11-28T09:43:57.267" v="541" actId="408"/>
          <ac:spMkLst>
            <pc:docMk/>
            <pc:sldMk cId="111927437" sldId="388"/>
            <ac:spMk id="16" creationId="{096D8CCA-31F4-4618-AC3A-7E16E5208670}"/>
          </ac:spMkLst>
        </pc:spChg>
        <pc:spChg chg="mod">
          <ac:chgData name="Davina Szilvasy" userId="59fb472d-eed4-4f11-9686-c2c8db02a2cd" providerId="ADAL" clId="{0E1C3F54-9079-4409-8450-19A3516004C6}" dt="2018-11-28T09:44:14.846" v="558" actId="404"/>
          <ac:spMkLst>
            <pc:docMk/>
            <pc:sldMk cId="111927437" sldId="388"/>
            <ac:spMk id="19" creationId="{5252A847-DE45-4FA3-A1F8-EEBEB845FF8E}"/>
          </ac:spMkLst>
        </pc:spChg>
        <pc:graphicFrameChg chg="modGraphic">
          <ac:chgData name="Davina Szilvasy" userId="59fb472d-eed4-4f11-9686-c2c8db02a2cd" providerId="ADAL" clId="{0E1C3F54-9079-4409-8450-19A3516004C6}" dt="2018-11-28T09:44:26.262" v="561" actId="207"/>
          <ac:graphicFrameMkLst>
            <pc:docMk/>
            <pc:sldMk cId="111927437" sldId="388"/>
            <ac:graphicFrameMk id="9" creationId="{B557987A-1919-4BF9-A0BE-EEF03E75B8D8}"/>
          </ac:graphicFrameMkLst>
        </pc:graphicFrameChg>
      </pc:sldChg>
      <pc:sldChg chg="add">
        <pc:chgData name="Davina Szilvasy" userId="59fb472d-eed4-4f11-9686-c2c8db02a2cd" providerId="ADAL" clId="{0E1C3F54-9079-4409-8450-19A3516004C6}" dt="2018-11-28T09:46:04.621" v="565"/>
        <pc:sldMkLst>
          <pc:docMk/>
          <pc:sldMk cId="635856397" sldId="389"/>
        </pc:sldMkLst>
      </pc:sldChg>
      <pc:sldChg chg="addSp delSp modSp add">
        <pc:chgData name="Davina Szilvasy" userId="59fb472d-eed4-4f11-9686-c2c8db02a2cd" providerId="ADAL" clId="{0E1C3F54-9079-4409-8450-19A3516004C6}" dt="2018-11-28T10:56:10.629" v="950" actId="20577"/>
        <pc:sldMkLst>
          <pc:docMk/>
          <pc:sldMk cId="3749854084" sldId="390"/>
        </pc:sldMkLst>
        <pc:spChg chg="mod">
          <ac:chgData name="Davina Szilvasy" userId="59fb472d-eed4-4f11-9686-c2c8db02a2cd" providerId="ADAL" clId="{0E1C3F54-9079-4409-8450-19A3516004C6}" dt="2018-11-28T10:56:10.629" v="950" actId="20577"/>
          <ac:spMkLst>
            <pc:docMk/>
            <pc:sldMk cId="3749854084" sldId="390"/>
            <ac:spMk id="19" creationId="{5252A847-DE45-4FA3-A1F8-EEBEB845FF8E}"/>
          </ac:spMkLst>
        </pc:spChg>
        <pc:picChg chg="add del">
          <ac:chgData name="Davina Szilvasy" userId="59fb472d-eed4-4f11-9686-c2c8db02a2cd" providerId="ADAL" clId="{0E1C3F54-9079-4409-8450-19A3516004C6}" dt="2018-11-28T10:55:57.960" v="941"/>
          <ac:picMkLst>
            <pc:docMk/>
            <pc:sldMk cId="3749854084" sldId="390"/>
            <ac:picMk id="9" creationId="{533927AD-77DA-409A-87AD-249E2BB56494}"/>
          </ac:picMkLst>
        </pc:picChg>
        <pc:picChg chg="add">
          <ac:chgData name="Davina Szilvasy" userId="59fb472d-eed4-4f11-9686-c2c8db02a2cd" providerId="ADAL" clId="{0E1C3F54-9079-4409-8450-19A3516004C6}" dt="2018-11-28T10:56:02.304" v="942"/>
          <ac:picMkLst>
            <pc:docMk/>
            <pc:sldMk cId="3749854084" sldId="390"/>
            <ac:picMk id="10" creationId="{BF0C783B-873E-4B8B-8130-A7D1F4943D40}"/>
          </ac:picMkLst>
        </pc:picChg>
        <pc:picChg chg="del">
          <ac:chgData name="Davina Szilvasy" userId="59fb472d-eed4-4f11-9686-c2c8db02a2cd" providerId="ADAL" clId="{0E1C3F54-9079-4409-8450-19A3516004C6}" dt="2018-11-28T10:55:55.389" v="939" actId="478"/>
          <ac:picMkLst>
            <pc:docMk/>
            <pc:sldMk cId="3749854084" sldId="390"/>
            <ac:picMk id="14" creationId="{846AF29A-B9F9-4973-A026-701F8E05D3D9}"/>
          </ac:picMkLst>
        </pc:picChg>
      </pc:sldChg>
      <pc:sldChg chg="addSp delSp modSp add">
        <pc:chgData name="Davina Szilvasy" userId="59fb472d-eed4-4f11-9686-c2c8db02a2cd" providerId="ADAL" clId="{0E1C3F54-9079-4409-8450-19A3516004C6}" dt="2018-11-28T10:56:23.741" v="960" actId="20577"/>
        <pc:sldMkLst>
          <pc:docMk/>
          <pc:sldMk cId="2507224341" sldId="391"/>
        </pc:sldMkLst>
        <pc:spChg chg="mod">
          <ac:chgData name="Davina Szilvasy" userId="59fb472d-eed4-4f11-9686-c2c8db02a2cd" providerId="ADAL" clId="{0E1C3F54-9079-4409-8450-19A3516004C6}" dt="2018-11-28T10:56:23.741" v="960" actId="20577"/>
          <ac:spMkLst>
            <pc:docMk/>
            <pc:sldMk cId="2507224341" sldId="391"/>
            <ac:spMk id="19" creationId="{5252A847-DE45-4FA3-A1F8-EEBEB845FF8E}"/>
          </ac:spMkLst>
        </pc:spChg>
        <pc:picChg chg="add">
          <ac:chgData name="Davina Szilvasy" userId="59fb472d-eed4-4f11-9686-c2c8db02a2cd" providerId="ADAL" clId="{0E1C3F54-9079-4409-8450-19A3516004C6}" dt="2018-11-28T10:56:15.253" v="952"/>
          <ac:picMkLst>
            <pc:docMk/>
            <pc:sldMk cId="2507224341" sldId="391"/>
            <ac:picMk id="9" creationId="{33817A73-275A-4E83-90E1-FD2FF5A1E65D}"/>
          </ac:picMkLst>
        </pc:picChg>
        <pc:picChg chg="del">
          <ac:chgData name="Davina Szilvasy" userId="59fb472d-eed4-4f11-9686-c2c8db02a2cd" providerId="ADAL" clId="{0E1C3F54-9079-4409-8450-19A3516004C6}" dt="2018-11-28T10:56:14.121" v="951" actId="478"/>
          <ac:picMkLst>
            <pc:docMk/>
            <pc:sldMk cId="2507224341" sldId="391"/>
            <ac:picMk id="14" creationId="{846AF29A-B9F9-4973-A026-701F8E05D3D9}"/>
          </ac:picMkLst>
        </pc:picChg>
      </pc:sldChg>
    </pc:docChg>
  </pc:docChgLst>
  <pc:docChgLst>
    <pc:chgData name="Ashleigh Sobol" userId="8430f2a2-602f-4dde-a79b-412efd9dd8bf" providerId="ADAL" clId="{314E36DF-02F4-4957-B175-8AD4C9F6E04E}"/>
  </pc:docChgLst>
  <pc:docChgLst>
    <pc:chgData name="Lindsay Grix" userId="a678036f-2d88-407c-addb-d0af3fea6eec" providerId="ADAL" clId="{9DADDA2D-7023-4224-AA88-96B93008952B}"/>
    <pc:docChg chg="undo custSel modSld">
      <pc:chgData name="Lindsay Grix" userId="a678036f-2d88-407c-addb-d0af3fea6eec" providerId="ADAL" clId="{9DADDA2D-7023-4224-AA88-96B93008952B}" dt="2018-10-02T09:40:39.593" v="53"/>
      <pc:docMkLst>
        <pc:docMk/>
      </pc:docMkLst>
      <pc:sldChg chg="addSp delSp modSp">
        <pc:chgData name="Lindsay Grix" userId="a678036f-2d88-407c-addb-d0af3fea6eec" providerId="ADAL" clId="{9DADDA2D-7023-4224-AA88-96B93008952B}" dt="2018-10-02T09:40:02.251" v="45"/>
        <pc:sldMkLst>
          <pc:docMk/>
          <pc:sldMk cId="2637481266" sldId="256"/>
        </pc:sldMkLst>
        <pc:spChg chg="add">
          <ac:chgData name="Lindsay Grix" userId="a678036f-2d88-407c-addb-d0af3fea6eec" providerId="ADAL" clId="{9DADDA2D-7023-4224-AA88-96B93008952B}" dt="2018-10-02T09:40:02.251" v="45"/>
          <ac:spMkLst>
            <pc:docMk/>
            <pc:sldMk cId="2637481266" sldId="256"/>
            <ac:spMk id="7" creationId="{277FDC6C-B99A-4ED8-B341-A52126824B67}"/>
          </ac:spMkLst>
        </pc:spChg>
        <pc:spChg chg="del mod topLvl">
          <ac:chgData name="Lindsay Grix" userId="a678036f-2d88-407c-addb-d0af3fea6eec" providerId="ADAL" clId="{9DADDA2D-7023-4224-AA88-96B93008952B}" dt="2018-10-02T09:40:01.076" v="44" actId="478"/>
          <ac:spMkLst>
            <pc:docMk/>
            <pc:sldMk cId="2637481266" sldId="256"/>
            <ac:spMk id="17" creationId="{0F18B4CD-798D-4EA5-92CF-7A4BB6DD9812}"/>
          </ac:spMkLst>
        </pc:spChg>
        <pc:spChg chg="mod">
          <ac:chgData name="Lindsay Grix" userId="a678036f-2d88-407c-addb-d0af3fea6eec" providerId="ADAL" clId="{9DADDA2D-7023-4224-AA88-96B93008952B}" dt="2018-10-02T09:19:53.593" v="30" actId="255"/>
          <ac:spMkLst>
            <pc:docMk/>
            <pc:sldMk cId="2637481266" sldId="256"/>
            <ac:spMk id="19" creationId="{5252A847-DE45-4FA3-A1F8-EEBEB845FF8E}"/>
          </ac:spMkLst>
        </pc:spChg>
        <pc:grpChg chg="del">
          <ac:chgData name="Lindsay Grix" userId="a678036f-2d88-407c-addb-d0af3fea6eec" providerId="ADAL" clId="{9DADDA2D-7023-4224-AA88-96B93008952B}" dt="2018-10-02T09:40:01.076" v="44" actId="478"/>
          <ac:grpSpMkLst>
            <pc:docMk/>
            <pc:sldMk cId="2637481266" sldId="256"/>
            <ac:grpSpMk id="16" creationId="{B31300A9-E3C5-4701-8EF1-45ED088A04DD}"/>
          </ac:grpSpMkLst>
        </pc:grpChg>
        <pc:picChg chg="mod">
          <ac:chgData name="Lindsay Grix" userId="a678036f-2d88-407c-addb-d0af3fea6eec" providerId="ADAL" clId="{9DADDA2D-7023-4224-AA88-96B93008952B}" dt="2018-10-02T09:34:03.563" v="33" actId="1076"/>
          <ac:picMkLst>
            <pc:docMk/>
            <pc:sldMk cId="2637481266" sldId="256"/>
            <ac:picMk id="8" creationId="{D9426B6B-94AA-4D9B-BC63-8F0BC9ED5115}"/>
          </ac:picMkLst>
        </pc:picChg>
        <pc:picChg chg="topLvl">
          <ac:chgData name="Lindsay Grix" userId="a678036f-2d88-407c-addb-d0af3fea6eec" providerId="ADAL" clId="{9DADDA2D-7023-4224-AA88-96B93008952B}" dt="2018-10-02T09:40:01.076" v="44" actId="478"/>
          <ac:picMkLst>
            <pc:docMk/>
            <pc:sldMk cId="2637481266" sldId="256"/>
            <ac:picMk id="18" creationId="{AF62330C-AB9B-43BE-82E4-98A7F5B9D6D1}"/>
          </ac:picMkLst>
        </pc:picChg>
      </pc:sldChg>
      <pc:sldChg chg="modSp">
        <pc:chgData name="Lindsay Grix" userId="a678036f-2d88-407c-addb-d0af3fea6eec" providerId="ADAL" clId="{9DADDA2D-7023-4224-AA88-96B93008952B}" dt="2018-10-02T09:39:51.994" v="43" actId="14100"/>
        <pc:sldMkLst>
          <pc:docMk/>
          <pc:sldMk cId="3855900595" sldId="301"/>
        </pc:sldMkLst>
        <pc:spChg chg="mod">
          <ac:chgData name="Lindsay Grix" userId="a678036f-2d88-407c-addb-d0af3fea6eec" providerId="ADAL" clId="{9DADDA2D-7023-4224-AA88-96B93008952B}" dt="2018-10-02T09:39:51.994" v="43" actId="14100"/>
          <ac:spMkLst>
            <pc:docMk/>
            <pc:sldMk cId="3855900595" sldId="301"/>
            <ac:spMk id="17" creationId="{0F18B4CD-798D-4EA5-92CF-7A4BB6DD9812}"/>
          </ac:spMkLst>
        </pc:spChg>
        <pc:spChg chg="mod">
          <ac:chgData name="Lindsay Grix" userId="a678036f-2d88-407c-addb-d0af3fea6eec" providerId="ADAL" clId="{9DADDA2D-7023-4224-AA88-96B93008952B}" dt="2018-10-02T09:19:42.009" v="29" actId="255"/>
          <ac:spMkLst>
            <pc:docMk/>
            <pc:sldMk cId="3855900595" sldId="301"/>
            <ac:spMk id="19" creationId="{5252A847-DE45-4FA3-A1F8-EEBEB845FF8E}"/>
          </ac:spMkLst>
        </pc:spChg>
        <pc:grpChg chg="mod">
          <ac:chgData name="Lindsay Grix" userId="a678036f-2d88-407c-addb-d0af3fea6eec" providerId="ADAL" clId="{9DADDA2D-7023-4224-AA88-96B93008952B}" dt="2018-10-02T09:35:18.950" v="39"/>
          <ac:grpSpMkLst>
            <pc:docMk/>
            <pc:sldMk cId="3855900595" sldId="301"/>
            <ac:grpSpMk id="16" creationId="{B31300A9-E3C5-4701-8EF1-45ED088A04DD}"/>
          </ac:grpSpMkLst>
        </pc:grpChg>
      </pc:sldChg>
      <pc:sldChg chg="addSp delSp modSp">
        <pc:chgData name="Lindsay Grix" userId="a678036f-2d88-407c-addb-d0af3fea6eec" providerId="ADAL" clId="{9DADDA2D-7023-4224-AA88-96B93008952B}" dt="2018-10-02T09:40:33.903" v="51"/>
        <pc:sldMkLst>
          <pc:docMk/>
          <pc:sldMk cId="636014570" sldId="314"/>
        </pc:sldMkLst>
        <pc:spChg chg="add">
          <ac:chgData name="Lindsay Grix" userId="a678036f-2d88-407c-addb-d0af3fea6eec" providerId="ADAL" clId="{9DADDA2D-7023-4224-AA88-96B93008952B}" dt="2018-10-02T09:40:33.903" v="51"/>
          <ac:spMkLst>
            <pc:docMk/>
            <pc:sldMk cId="636014570" sldId="314"/>
            <ac:spMk id="7" creationId="{84B107DC-B90C-4A45-B422-BA8DE29C2552}"/>
          </ac:spMkLst>
        </pc:spChg>
        <pc:spChg chg="del topLvl">
          <ac:chgData name="Lindsay Grix" userId="a678036f-2d88-407c-addb-d0af3fea6eec" providerId="ADAL" clId="{9DADDA2D-7023-4224-AA88-96B93008952B}" dt="2018-10-02T09:40:33.083" v="50" actId="478"/>
          <ac:spMkLst>
            <pc:docMk/>
            <pc:sldMk cId="636014570" sldId="314"/>
            <ac:spMk id="17" creationId="{0F18B4CD-798D-4EA5-92CF-7A4BB6DD9812}"/>
          </ac:spMkLst>
        </pc:spChg>
        <pc:spChg chg="mod">
          <ac:chgData name="Lindsay Grix" userId="a678036f-2d88-407c-addb-d0af3fea6eec" providerId="ADAL" clId="{9DADDA2D-7023-4224-AA88-96B93008952B}" dt="2018-10-02T09:18:57.674" v="21" actId="404"/>
          <ac:spMkLst>
            <pc:docMk/>
            <pc:sldMk cId="636014570" sldId="314"/>
            <ac:spMk id="19" creationId="{5252A847-DE45-4FA3-A1F8-EEBEB845FF8E}"/>
          </ac:spMkLst>
        </pc:spChg>
        <pc:grpChg chg="del">
          <ac:chgData name="Lindsay Grix" userId="a678036f-2d88-407c-addb-d0af3fea6eec" providerId="ADAL" clId="{9DADDA2D-7023-4224-AA88-96B93008952B}" dt="2018-10-02T09:40:33.083" v="50" actId="478"/>
          <ac:grpSpMkLst>
            <pc:docMk/>
            <pc:sldMk cId="636014570" sldId="314"/>
            <ac:grpSpMk id="16" creationId="{B31300A9-E3C5-4701-8EF1-45ED088A04DD}"/>
          </ac:grpSpMkLst>
        </pc:grpChg>
        <pc:picChg chg="topLvl">
          <ac:chgData name="Lindsay Grix" userId="a678036f-2d88-407c-addb-d0af3fea6eec" providerId="ADAL" clId="{9DADDA2D-7023-4224-AA88-96B93008952B}" dt="2018-10-02T09:40:33.083" v="50" actId="478"/>
          <ac:picMkLst>
            <pc:docMk/>
            <pc:sldMk cId="636014570" sldId="314"/>
            <ac:picMk id="18" creationId="{AF62330C-AB9B-43BE-82E4-98A7F5B9D6D1}"/>
          </ac:picMkLst>
        </pc:picChg>
      </pc:sldChg>
      <pc:sldChg chg="addSp delSp modSp">
        <pc:chgData name="Lindsay Grix" userId="a678036f-2d88-407c-addb-d0af3fea6eec" providerId="ADAL" clId="{9DADDA2D-7023-4224-AA88-96B93008952B}" dt="2018-10-02T09:40:23.440" v="49"/>
        <pc:sldMkLst>
          <pc:docMk/>
          <pc:sldMk cId="36917022" sldId="360"/>
        </pc:sldMkLst>
        <pc:spChg chg="add">
          <ac:chgData name="Lindsay Grix" userId="a678036f-2d88-407c-addb-d0af3fea6eec" providerId="ADAL" clId="{9DADDA2D-7023-4224-AA88-96B93008952B}" dt="2018-10-02T09:40:23.440" v="49"/>
          <ac:spMkLst>
            <pc:docMk/>
            <pc:sldMk cId="36917022" sldId="360"/>
            <ac:spMk id="7" creationId="{B632E459-9B27-4467-B89C-78410207B713}"/>
          </ac:spMkLst>
        </pc:spChg>
        <pc:spChg chg="del topLvl">
          <ac:chgData name="Lindsay Grix" userId="a678036f-2d88-407c-addb-d0af3fea6eec" providerId="ADAL" clId="{9DADDA2D-7023-4224-AA88-96B93008952B}" dt="2018-10-02T09:40:22.430" v="48" actId="478"/>
          <ac:spMkLst>
            <pc:docMk/>
            <pc:sldMk cId="36917022" sldId="360"/>
            <ac:spMk id="17" creationId="{0F18B4CD-798D-4EA5-92CF-7A4BB6DD9812}"/>
          </ac:spMkLst>
        </pc:spChg>
        <pc:spChg chg="mod">
          <ac:chgData name="Lindsay Grix" userId="a678036f-2d88-407c-addb-d0af3fea6eec" providerId="ADAL" clId="{9DADDA2D-7023-4224-AA88-96B93008952B}" dt="2018-10-02T09:19:24.097" v="26" actId="1076"/>
          <ac:spMkLst>
            <pc:docMk/>
            <pc:sldMk cId="36917022" sldId="360"/>
            <ac:spMk id="19" creationId="{5252A847-DE45-4FA3-A1F8-EEBEB845FF8E}"/>
          </ac:spMkLst>
        </pc:spChg>
        <pc:grpChg chg="del">
          <ac:chgData name="Lindsay Grix" userId="a678036f-2d88-407c-addb-d0af3fea6eec" providerId="ADAL" clId="{9DADDA2D-7023-4224-AA88-96B93008952B}" dt="2018-10-02T09:40:22.430" v="48" actId="478"/>
          <ac:grpSpMkLst>
            <pc:docMk/>
            <pc:sldMk cId="36917022" sldId="360"/>
            <ac:grpSpMk id="16" creationId="{B31300A9-E3C5-4701-8EF1-45ED088A04DD}"/>
          </ac:grpSpMkLst>
        </pc:grpChg>
        <pc:picChg chg="topLvl">
          <ac:chgData name="Lindsay Grix" userId="a678036f-2d88-407c-addb-d0af3fea6eec" providerId="ADAL" clId="{9DADDA2D-7023-4224-AA88-96B93008952B}" dt="2018-10-02T09:40:22.430" v="48" actId="478"/>
          <ac:picMkLst>
            <pc:docMk/>
            <pc:sldMk cId="36917022" sldId="360"/>
            <ac:picMk id="18" creationId="{AF62330C-AB9B-43BE-82E4-98A7F5B9D6D1}"/>
          </ac:picMkLst>
        </pc:picChg>
      </pc:sldChg>
    </pc:docChg>
  </pc:docChgLst>
  <pc:docChgLst>
    <pc:chgData name="Eleanor Simpson" userId="975f5492-d74c-431c-90fe-9bfc34b8124b" providerId="ADAL" clId="{11FBFD34-0CDF-4F1C-9C3C-B3B0D3DA9D9E}"/>
    <pc:docChg chg="modSld">
      <pc:chgData name="Eleanor Simpson" userId="975f5492-d74c-431c-90fe-9bfc34b8124b" providerId="ADAL" clId="{11FBFD34-0CDF-4F1C-9C3C-B3B0D3DA9D9E}" dt="2018-11-27T21:44:46.106" v="223" actId="20577"/>
      <pc:docMkLst>
        <pc:docMk/>
      </pc:docMkLst>
      <pc:sldChg chg="modSp">
        <pc:chgData name="Eleanor Simpson" userId="975f5492-d74c-431c-90fe-9bfc34b8124b" providerId="ADAL" clId="{11FBFD34-0CDF-4F1C-9C3C-B3B0D3DA9D9E}" dt="2018-11-27T21:41:41.299" v="82" actId="6549"/>
        <pc:sldMkLst>
          <pc:docMk/>
          <pc:sldMk cId="36917022" sldId="360"/>
        </pc:sldMkLst>
        <pc:spChg chg="mod">
          <ac:chgData name="Eleanor Simpson" userId="975f5492-d74c-431c-90fe-9bfc34b8124b" providerId="ADAL" clId="{11FBFD34-0CDF-4F1C-9C3C-B3B0D3DA9D9E}" dt="2018-11-27T21:41:41.299" v="82" actId="6549"/>
          <ac:spMkLst>
            <pc:docMk/>
            <pc:sldMk cId="36917022" sldId="360"/>
            <ac:spMk id="19" creationId="{5252A847-DE45-4FA3-A1F8-EEBEB845FF8E}"/>
          </ac:spMkLst>
        </pc:spChg>
      </pc:sldChg>
      <pc:sldChg chg="modSp">
        <pc:chgData name="Eleanor Simpson" userId="975f5492-d74c-431c-90fe-9bfc34b8124b" providerId="ADAL" clId="{11FBFD34-0CDF-4F1C-9C3C-B3B0D3DA9D9E}" dt="2018-11-27T21:41:30.028" v="81" actId="20577"/>
        <pc:sldMkLst>
          <pc:docMk/>
          <pc:sldMk cId="1579863363" sldId="367"/>
        </pc:sldMkLst>
        <pc:spChg chg="mod">
          <ac:chgData name="Eleanor Simpson" userId="975f5492-d74c-431c-90fe-9bfc34b8124b" providerId="ADAL" clId="{11FBFD34-0CDF-4F1C-9C3C-B3B0D3DA9D9E}" dt="2018-11-27T21:41:30.028" v="81" actId="20577"/>
          <ac:spMkLst>
            <pc:docMk/>
            <pc:sldMk cId="1579863363" sldId="367"/>
            <ac:spMk id="19" creationId="{5252A847-DE45-4FA3-A1F8-EEBEB845FF8E}"/>
          </ac:spMkLst>
        </pc:spChg>
      </pc:sldChg>
      <pc:sldChg chg="modSp">
        <pc:chgData name="Eleanor Simpson" userId="975f5492-d74c-431c-90fe-9bfc34b8124b" providerId="ADAL" clId="{11FBFD34-0CDF-4F1C-9C3C-B3B0D3DA9D9E}" dt="2018-11-27T21:42:44.610" v="125" actId="20577"/>
        <pc:sldMkLst>
          <pc:docMk/>
          <pc:sldMk cId="3831377284" sldId="369"/>
        </pc:sldMkLst>
        <pc:spChg chg="mod">
          <ac:chgData name="Eleanor Simpson" userId="975f5492-d74c-431c-90fe-9bfc34b8124b" providerId="ADAL" clId="{11FBFD34-0CDF-4F1C-9C3C-B3B0D3DA9D9E}" dt="2018-11-27T21:42:44.610" v="125" actId="20577"/>
          <ac:spMkLst>
            <pc:docMk/>
            <pc:sldMk cId="3831377284" sldId="369"/>
            <ac:spMk id="15" creationId="{B386DD2B-81F0-47E7-9396-1C19C3522F1A}"/>
          </ac:spMkLst>
        </pc:spChg>
      </pc:sldChg>
      <pc:sldChg chg="modSp">
        <pc:chgData name="Eleanor Simpson" userId="975f5492-d74c-431c-90fe-9bfc34b8124b" providerId="ADAL" clId="{11FBFD34-0CDF-4F1C-9C3C-B3B0D3DA9D9E}" dt="2018-11-27T21:40:57.625" v="26" actId="20577"/>
        <pc:sldMkLst>
          <pc:docMk/>
          <pc:sldMk cId="3021054940" sldId="371"/>
        </pc:sldMkLst>
        <pc:graphicFrameChg chg="modGraphic">
          <ac:chgData name="Eleanor Simpson" userId="975f5492-d74c-431c-90fe-9bfc34b8124b" providerId="ADAL" clId="{11FBFD34-0CDF-4F1C-9C3C-B3B0D3DA9D9E}" dt="2018-11-27T21:40:57.625" v="26" actId="20577"/>
          <ac:graphicFrameMkLst>
            <pc:docMk/>
            <pc:sldMk cId="3021054940" sldId="371"/>
            <ac:graphicFrameMk id="17" creationId="{65B21EFE-1F27-4E84-B459-9BC0B8573845}"/>
          </ac:graphicFrameMkLst>
        </pc:graphicFrameChg>
      </pc:sldChg>
      <pc:sldChg chg="modSp">
        <pc:chgData name="Eleanor Simpson" userId="975f5492-d74c-431c-90fe-9bfc34b8124b" providerId="ADAL" clId="{11FBFD34-0CDF-4F1C-9C3C-B3B0D3DA9D9E}" dt="2018-11-27T21:44:46.106" v="223" actId="20577"/>
        <pc:sldMkLst>
          <pc:docMk/>
          <pc:sldMk cId="1057491491" sldId="374"/>
        </pc:sldMkLst>
        <pc:spChg chg="mod">
          <ac:chgData name="Eleanor Simpson" userId="975f5492-d74c-431c-90fe-9bfc34b8124b" providerId="ADAL" clId="{11FBFD34-0CDF-4F1C-9C3C-B3B0D3DA9D9E}" dt="2018-11-27T21:43:42.998" v="176" actId="403"/>
          <ac:spMkLst>
            <pc:docMk/>
            <pc:sldMk cId="1057491491" sldId="374"/>
            <ac:spMk id="10" creationId="{D099CC5A-8D63-4E72-8F93-1602ABCEE7E9}"/>
          </ac:spMkLst>
        </pc:spChg>
        <pc:spChg chg="mod">
          <ac:chgData name="Eleanor Simpson" userId="975f5492-d74c-431c-90fe-9bfc34b8124b" providerId="ADAL" clId="{11FBFD34-0CDF-4F1C-9C3C-B3B0D3DA9D9E}" dt="2018-11-27T21:43:57.587" v="185" actId="403"/>
          <ac:spMkLst>
            <pc:docMk/>
            <pc:sldMk cId="1057491491" sldId="374"/>
            <ac:spMk id="11" creationId="{3D4FB078-7A3D-463B-9828-C051D6BC9194}"/>
          </ac:spMkLst>
        </pc:spChg>
        <pc:spChg chg="mod">
          <ac:chgData name="Eleanor Simpson" userId="975f5492-d74c-431c-90fe-9bfc34b8124b" providerId="ADAL" clId="{11FBFD34-0CDF-4F1C-9C3C-B3B0D3DA9D9E}" dt="2018-11-27T21:43:53.302" v="182" actId="403"/>
          <ac:spMkLst>
            <pc:docMk/>
            <pc:sldMk cId="1057491491" sldId="374"/>
            <ac:spMk id="12" creationId="{7EC9D321-8B29-4CB0-9FA9-71445437C225}"/>
          </ac:spMkLst>
        </pc:spChg>
        <pc:spChg chg="mod">
          <ac:chgData name="Eleanor Simpson" userId="975f5492-d74c-431c-90fe-9bfc34b8124b" providerId="ADAL" clId="{11FBFD34-0CDF-4F1C-9C3C-B3B0D3DA9D9E}" dt="2018-11-27T21:43:49.146" v="179" actId="403"/>
          <ac:spMkLst>
            <pc:docMk/>
            <pc:sldMk cId="1057491491" sldId="374"/>
            <ac:spMk id="13" creationId="{4701B1BC-5D03-4649-9A2E-F83BDF45E3CC}"/>
          </ac:spMkLst>
        </pc:spChg>
        <pc:spChg chg="mod">
          <ac:chgData name="Eleanor Simpson" userId="975f5492-d74c-431c-90fe-9bfc34b8124b" providerId="ADAL" clId="{11FBFD34-0CDF-4F1C-9C3C-B3B0D3DA9D9E}" dt="2018-11-27T21:44:46.106" v="223" actId="20577"/>
          <ac:spMkLst>
            <pc:docMk/>
            <pc:sldMk cId="1057491491" sldId="374"/>
            <ac:spMk id="19" creationId="{5252A847-DE45-4FA3-A1F8-EEBEB845FF8E}"/>
          </ac:spMkLst>
        </pc:spChg>
      </pc:sldChg>
      <pc:sldChg chg="modSp">
        <pc:chgData name="Eleanor Simpson" userId="975f5492-d74c-431c-90fe-9bfc34b8124b" providerId="ADAL" clId="{11FBFD34-0CDF-4F1C-9C3C-B3B0D3DA9D9E}" dt="2018-11-27T21:40:46.439" v="12" actId="20577"/>
        <pc:sldMkLst>
          <pc:docMk/>
          <pc:sldMk cId="3875624159" sldId="376"/>
        </pc:sldMkLst>
        <pc:spChg chg="mod">
          <ac:chgData name="Eleanor Simpson" userId="975f5492-d74c-431c-90fe-9bfc34b8124b" providerId="ADAL" clId="{11FBFD34-0CDF-4F1C-9C3C-B3B0D3DA9D9E}" dt="2018-11-27T21:40:46.439" v="12" actId="20577"/>
          <ac:spMkLst>
            <pc:docMk/>
            <pc:sldMk cId="3875624159" sldId="376"/>
            <ac:spMk id="19" creationId="{5252A847-DE45-4FA3-A1F8-EEBEB845FF8E}"/>
          </ac:spMkLst>
        </pc:spChg>
      </pc:sldChg>
      <pc:sldChg chg="modSp">
        <pc:chgData name="Eleanor Simpson" userId="975f5492-d74c-431c-90fe-9bfc34b8124b" providerId="ADAL" clId="{11FBFD34-0CDF-4F1C-9C3C-B3B0D3DA9D9E}" dt="2018-11-27T21:41:54.437" v="94" actId="1035"/>
        <pc:sldMkLst>
          <pc:docMk/>
          <pc:sldMk cId="4066222745" sldId="379"/>
        </pc:sldMkLst>
        <pc:spChg chg="mod">
          <ac:chgData name="Eleanor Simpson" userId="975f5492-d74c-431c-90fe-9bfc34b8124b" providerId="ADAL" clId="{11FBFD34-0CDF-4F1C-9C3C-B3B0D3DA9D9E}" dt="2018-11-27T21:41:54.437" v="94" actId="1035"/>
          <ac:spMkLst>
            <pc:docMk/>
            <pc:sldMk cId="4066222745" sldId="379"/>
            <ac:spMk id="20" creationId="{D431E9F8-6CAB-4626-BF41-76AAB6816DF3}"/>
          </ac:spMkLst>
        </pc:spChg>
        <pc:graphicFrameChg chg="modGraphic">
          <ac:chgData name="Eleanor Simpson" userId="975f5492-d74c-431c-90fe-9bfc34b8124b" providerId="ADAL" clId="{11FBFD34-0CDF-4F1C-9C3C-B3B0D3DA9D9E}" dt="2018-11-27T21:41:14.589" v="40" actId="20577"/>
          <ac:graphicFrameMkLst>
            <pc:docMk/>
            <pc:sldMk cId="4066222745" sldId="379"/>
            <ac:graphicFrameMk id="17" creationId="{65B21EFE-1F27-4E84-B459-9BC0B8573845}"/>
          </ac:graphicFrameMkLst>
        </pc:graphicFrameChg>
      </pc:sldChg>
      <pc:sldChg chg="modSp">
        <pc:chgData name="Eleanor Simpson" userId="975f5492-d74c-431c-90fe-9bfc34b8124b" providerId="ADAL" clId="{11FBFD34-0CDF-4F1C-9C3C-B3B0D3DA9D9E}" dt="2018-11-27T21:44:36.911" v="216" actId="403"/>
        <pc:sldMkLst>
          <pc:docMk/>
          <pc:sldMk cId="1574292362" sldId="383"/>
        </pc:sldMkLst>
        <pc:spChg chg="mod">
          <ac:chgData name="Eleanor Simpson" userId="975f5492-d74c-431c-90fe-9bfc34b8124b" providerId="ADAL" clId="{11FBFD34-0CDF-4F1C-9C3C-B3B0D3DA9D9E}" dt="2018-11-27T21:44:21.709" v="203" actId="403"/>
          <ac:spMkLst>
            <pc:docMk/>
            <pc:sldMk cId="1574292362" sldId="383"/>
            <ac:spMk id="10" creationId="{D099CC5A-8D63-4E72-8F93-1602ABCEE7E9}"/>
          </ac:spMkLst>
        </pc:spChg>
        <pc:spChg chg="mod">
          <ac:chgData name="Eleanor Simpson" userId="975f5492-d74c-431c-90fe-9bfc34b8124b" providerId="ADAL" clId="{11FBFD34-0CDF-4F1C-9C3C-B3B0D3DA9D9E}" dt="2018-11-27T21:44:36.911" v="216" actId="403"/>
          <ac:spMkLst>
            <pc:docMk/>
            <pc:sldMk cId="1574292362" sldId="383"/>
            <ac:spMk id="11" creationId="{3D4FB078-7A3D-463B-9828-C051D6BC9194}"/>
          </ac:spMkLst>
        </pc:spChg>
        <pc:spChg chg="mod">
          <ac:chgData name="Eleanor Simpson" userId="975f5492-d74c-431c-90fe-9bfc34b8124b" providerId="ADAL" clId="{11FBFD34-0CDF-4F1C-9C3C-B3B0D3DA9D9E}" dt="2018-11-27T21:44:32.371" v="212" actId="404"/>
          <ac:spMkLst>
            <pc:docMk/>
            <pc:sldMk cId="1574292362" sldId="383"/>
            <ac:spMk id="12" creationId="{7EC9D321-8B29-4CB0-9FA9-71445437C225}"/>
          </ac:spMkLst>
        </pc:spChg>
        <pc:spChg chg="mod">
          <ac:chgData name="Eleanor Simpson" userId="975f5492-d74c-431c-90fe-9bfc34b8124b" providerId="ADAL" clId="{11FBFD34-0CDF-4F1C-9C3C-B3B0D3DA9D9E}" dt="2018-11-27T21:44:26.369" v="207" actId="403"/>
          <ac:spMkLst>
            <pc:docMk/>
            <pc:sldMk cId="1574292362" sldId="383"/>
            <ac:spMk id="13" creationId="{4701B1BC-5D03-4649-9A2E-F83BDF45E3CC}"/>
          </ac:spMkLst>
        </pc:spChg>
        <pc:spChg chg="mod">
          <ac:chgData name="Eleanor Simpson" userId="975f5492-d74c-431c-90fe-9bfc34b8124b" providerId="ADAL" clId="{11FBFD34-0CDF-4F1C-9C3C-B3B0D3DA9D9E}" dt="2018-11-27T21:44:16.036" v="200" actId="20577"/>
          <ac:spMkLst>
            <pc:docMk/>
            <pc:sldMk cId="1574292362" sldId="383"/>
            <ac:spMk id="19" creationId="{5252A847-DE45-4FA3-A1F8-EEBEB845FF8E}"/>
          </ac:spMkLst>
        </pc:spChg>
      </pc:sldChg>
    </pc:docChg>
  </pc:docChgLst>
  <pc:docChgLst>
    <pc:chgData name="Katie Cockroft" userId="8f30a50e-58ce-4dcf-9d6d-3f5968f31273" providerId="ADAL" clId="{506AC990-85F4-4B9D-B633-B96EFCFC82CC}"/>
    <pc:docChg chg="undo custSel modSld">
      <pc:chgData name="Katie Cockroft" userId="8f30a50e-58ce-4dcf-9d6d-3f5968f31273" providerId="ADAL" clId="{506AC990-85F4-4B9D-B633-B96EFCFC82CC}" dt="2020-01-27T14:18:40.746" v="192" actId="20577"/>
      <pc:docMkLst>
        <pc:docMk/>
      </pc:docMkLst>
      <pc:sldChg chg="modSp">
        <pc:chgData name="Katie Cockroft" userId="8f30a50e-58ce-4dcf-9d6d-3f5968f31273" providerId="ADAL" clId="{506AC990-85F4-4B9D-B633-B96EFCFC82CC}" dt="2020-01-27T14:14:02.544" v="3" actId="255"/>
        <pc:sldMkLst>
          <pc:docMk/>
          <pc:sldMk cId="2637481266" sldId="256"/>
        </pc:sldMkLst>
        <pc:spChg chg="mod">
          <ac:chgData name="Katie Cockroft" userId="8f30a50e-58ce-4dcf-9d6d-3f5968f31273" providerId="ADAL" clId="{506AC990-85F4-4B9D-B633-B96EFCFC82CC}" dt="2020-01-27T14:14:02.544" v="3" actId="255"/>
          <ac:spMkLst>
            <pc:docMk/>
            <pc:sldMk cId="2637481266" sldId="256"/>
            <ac:spMk id="19" creationId="{5252A847-DE45-4FA3-A1F8-EEBEB845FF8E}"/>
          </ac:spMkLst>
        </pc:spChg>
      </pc:sldChg>
      <pc:sldChg chg="modSp">
        <pc:chgData name="Katie Cockroft" userId="8f30a50e-58ce-4dcf-9d6d-3f5968f31273" providerId="ADAL" clId="{506AC990-85F4-4B9D-B633-B96EFCFC82CC}" dt="2020-01-27T14:13:37.358" v="1" actId="20577"/>
        <pc:sldMkLst>
          <pc:docMk/>
          <pc:sldMk cId="3855900595" sldId="301"/>
        </pc:sldMkLst>
        <pc:spChg chg="mod">
          <ac:chgData name="Katie Cockroft" userId="8f30a50e-58ce-4dcf-9d6d-3f5968f31273" providerId="ADAL" clId="{506AC990-85F4-4B9D-B633-B96EFCFC82CC}" dt="2020-01-27T14:13:37.358" v="1" actId="20577"/>
          <ac:spMkLst>
            <pc:docMk/>
            <pc:sldMk cId="3855900595" sldId="301"/>
            <ac:spMk id="19" creationId="{5252A847-DE45-4FA3-A1F8-EEBEB845FF8E}"/>
          </ac:spMkLst>
        </pc:spChg>
      </pc:sldChg>
      <pc:sldChg chg="modSp">
        <pc:chgData name="Katie Cockroft" userId="8f30a50e-58ce-4dcf-9d6d-3f5968f31273" providerId="ADAL" clId="{506AC990-85F4-4B9D-B633-B96EFCFC82CC}" dt="2020-01-27T14:16:18.761" v="66" actId="122"/>
        <pc:sldMkLst>
          <pc:docMk/>
          <pc:sldMk cId="636014570" sldId="314"/>
        </pc:sldMkLst>
        <pc:spChg chg="mod">
          <ac:chgData name="Katie Cockroft" userId="8f30a50e-58ce-4dcf-9d6d-3f5968f31273" providerId="ADAL" clId="{506AC990-85F4-4B9D-B633-B96EFCFC82CC}" dt="2020-01-27T14:16:18.761" v="66" actId="122"/>
          <ac:spMkLst>
            <pc:docMk/>
            <pc:sldMk cId="636014570" sldId="314"/>
            <ac:spMk id="19" creationId="{5252A847-DE45-4FA3-A1F8-EEBEB845FF8E}"/>
          </ac:spMkLst>
        </pc:spChg>
      </pc:sldChg>
      <pc:sldChg chg="modSp">
        <pc:chgData name="Katie Cockroft" userId="8f30a50e-58ce-4dcf-9d6d-3f5968f31273" providerId="ADAL" clId="{506AC990-85F4-4B9D-B633-B96EFCFC82CC}" dt="2020-01-27T14:14:27.461" v="6" actId="122"/>
        <pc:sldMkLst>
          <pc:docMk/>
          <pc:sldMk cId="36917022" sldId="360"/>
        </pc:sldMkLst>
        <pc:spChg chg="mod">
          <ac:chgData name="Katie Cockroft" userId="8f30a50e-58ce-4dcf-9d6d-3f5968f31273" providerId="ADAL" clId="{506AC990-85F4-4B9D-B633-B96EFCFC82CC}" dt="2020-01-27T14:14:27.461" v="6" actId="122"/>
          <ac:spMkLst>
            <pc:docMk/>
            <pc:sldMk cId="36917022" sldId="360"/>
            <ac:spMk id="19" creationId="{5252A847-DE45-4FA3-A1F8-EEBEB845FF8E}"/>
          </ac:spMkLst>
        </pc:spChg>
      </pc:sldChg>
      <pc:sldChg chg="modSp">
        <pc:chgData name="Katie Cockroft" userId="8f30a50e-58ce-4dcf-9d6d-3f5968f31273" providerId="ADAL" clId="{506AC990-85F4-4B9D-B633-B96EFCFC82CC}" dt="2020-01-27T14:14:41.270" v="10" actId="122"/>
        <pc:sldMkLst>
          <pc:docMk/>
          <pc:sldMk cId="1579863363" sldId="367"/>
        </pc:sldMkLst>
        <pc:spChg chg="mod">
          <ac:chgData name="Katie Cockroft" userId="8f30a50e-58ce-4dcf-9d6d-3f5968f31273" providerId="ADAL" clId="{506AC990-85F4-4B9D-B633-B96EFCFC82CC}" dt="2020-01-27T14:14:41.270" v="10" actId="122"/>
          <ac:spMkLst>
            <pc:docMk/>
            <pc:sldMk cId="1579863363" sldId="367"/>
            <ac:spMk id="19" creationId="{5252A847-DE45-4FA3-A1F8-EEBEB845FF8E}"/>
          </ac:spMkLst>
        </pc:spChg>
      </pc:sldChg>
      <pc:sldChg chg="delSp modSp">
        <pc:chgData name="Katie Cockroft" userId="8f30a50e-58ce-4dcf-9d6d-3f5968f31273" providerId="ADAL" clId="{506AC990-85F4-4B9D-B633-B96EFCFC82CC}" dt="2020-01-27T14:18:33.430" v="189" actId="122"/>
        <pc:sldMkLst>
          <pc:docMk/>
          <pc:sldMk cId="1057491491" sldId="374"/>
        </pc:sldMkLst>
        <pc:spChg chg="mod">
          <ac:chgData name="Katie Cockroft" userId="8f30a50e-58ce-4dcf-9d6d-3f5968f31273" providerId="ADAL" clId="{506AC990-85F4-4B9D-B633-B96EFCFC82CC}" dt="2020-01-27T14:18:06.065" v="176" actId="1036"/>
          <ac:spMkLst>
            <pc:docMk/>
            <pc:sldMk cId="1057491491" sldId="374"/>
            <ac:spMk id="10" creationId="{D099CC5A-8D63-4E72-8F93-1602ABCEE7E9}"/>
          </ac:spMkLst>
        </pc:spChg>
        <pc:spChg chg="mod">
          <ac:chgData name="Katie Cockroft" userId="8f30a50e-58ce-4dcf-9d6d-3f5968f31273" providerId="ADAL" clId="{506AC990-85F4-4B9D-B633-B96EFCFC82CC}" dt="2020-01-27T14:18:06.065" v="176" actId="1036"/>
          <ac:spMkLst>
            <pc:docMk/>
            <pc:sldMk cId="1057491491" sldId="374"/>
            <ac:spMk id="13" creationId="{4701B1BC-5D03-4649-9A2E-F83BDF45E3CC}"/>
          </ac:spMkLst>
        </pc:spChg>
        <pc:spChg chg="mod">
          <ac:chgData name="Katie Cockroft" userId="8f30a50e-58ce-4dcf-9d6d-3f5968f31273" providerId="ADAL" clId="{506AC990-85F4-4B9D-B633-B96EFCFC82CC}" dt="2020-01-27T14:18:02.655" v="161" actId="14100"/>
          <ac:spMkLst>
            <pc:docMk/>
            <pc:sldMk cId="1057491491" sldId="374"/>
            <ac:spMk id="15" creationId="{721797C3-8595-4B75-82AA-31F09CD61CA1}"/>
          </ac:spMkLst>
        </pc:spChg>
        <pc:spChg chg="mod">
          <ac:chgData name="Katie Cockroft" userId="8f30a50e-58ce-4dcf-9d6d-3f5968f31273" providerId="ADAL" clId="{506AC990-85F4-4B9D-B633-B96EFCFC82CC}" dt="2020-01-27T14:18:06.065" v="176" actId="1036"/>
          <ac:spMkLst>
            <pc:docMk/>
            <pc:sldMk cId="1057491491" sldId="374"/>
            <ac:spMk id="16" creationId="{7D0E4937-9F23-49AE-9CD5-96142B855ADE}"/>
          </ac:spMkLst>
        </pc:spChg>
        <pc:spChg chg="mod">
          <ac:chgData name="Katie Cockroft" userId="8f30a50e-58ce-4dcf-9d6d-3f5968f31273" providerId="ADAL" clId="{506AC990-85F4-4B9D-B633-B96EFCFC82CC}" dt="2020-01-27T14:18:33.430" v="189" actId="122"/>
          <ac:spMkLst>
            <pc:docMk/>
            <pc:sldMk cId="1057491491" sldId="374"/>
            <ac:spMk id="19" creationId="{5252A847-DE45-4FA3-A1F8-EEBEB845FF8E}"/>
          </ac:spMkLst>
        </pc:spChg>
        <pc:spChg chg="mod">
          <ac:chgData name="Katie Cockroft" userId="8f30a50e-58ce-4dcf-9d6d-3f5968f31273" providerId="ADAL" clId="{506AC990-85F4-4B9D-B633-B96EFCFC82CC}" dt="2020-01-27T14:18:02.655" v="161" actId="14100"/>
          <ac:spMkLst>
            <pc:docMk/>
            <pc:sldMk cId="1057491491" sldId="374"/>
            <ac:spMk id="21" creationId="{1E0306AF-2B0A-4141-819F-50D509D5866A}"/>
          </ac:spMkLst>
        </pc:spChg>
        <pc:spChg chg="del">
          <ac:chgData name="Katie Cockroft" userId="8f30a50e-58ce-4dcf-9d6d-3f5968f31273" providerId="ADAL" clId="{506AC990-85F4-4B9D-B633-B96EFCFC82CC}" dt="2020-01-27T14:17:15.929" v="92" actId="478"/>
          <ac:spMkLst>
            <pc:docMk/>
            <pc:sldMk cId="1057491491" sldId="374"/>
            <ac:spMk id="22" creationId="{7066BC09-9148-4CF3-9658-7AC6BFE24A33}"/>
          </ac:spMkLst>
        </pc:spChg>
        <pc:spChg chg="del mod">
          <ac:chgData name="Katie Cockroft" userId="8f30a50e-58ce-4dcf-9d6d-3f5968f31273" providerId="ADAL" clId="{506AC990-85F4-4B9D-B633-B96EFCFC82CC}" dt="2020-01-27T14:17:49.477" v="99" actId="478"/>
          <ac:spMkLst>
            <pc:docMk/>
            <pc:sldMk cId="1057491491" sldId="374"/>
            <ac:spMk id="23" creationId="{95C342C5-9997-410D-8A05-B76DD7C28611}"/>
          </ac:spMkLst>
        </pc:spChg>
      </pc:sldChg>
      <pc:sldChg chg="modSp">
        <pc:chgData name="Katie Cockroft" userId="8f30a50e-58ce-4dcf-9d6d-3f5968f31273" providerId="ADAL" clId="{506AC990-85F4-4B9D-B633-B96EFCFC82CC}" dt="2020-01-27T14:15:58.036" v="52" actId="20577"/>
        <pc:sldMkLst>
          <pc:docMk/>
          <pc:sldMk cId="4216859573" sldId="380"/>
        </pc:sldMkLst>
        <pc:spChg chg="mod">
          <ac:chgData name="Katie Cockroft" userId="8f30a50e-58ce-4dcf-9d6d-3f5968f31273" providerId="ADAL" clId="{506AC990-85F4-4B9D-B633-B96EFCFC82CC}" dt="2020-01-27T14:15:58.036" v="52" actId="20577"/>
          <ac:spMkLst>
            <pc:docMk/>
            <pc:sldMk cId="4216859573" sldId="380"/>
            <ac:spMk id="19" creationId="{5252A847-DE45-4FA3-A1F8-EEBEB845FF8E}"/>
          </ac:spMkLst>
        </pc:spChg>
      </pc:sldChg>
      <pc:sldChg chg="modSp">
        <pc:chgData name="Katie Cockroft" userId="8f30a50e-58ce-4dcf-9d6d-3f5968f31273" providerId="ADAL" clId="{506AC990-85F4-4B9D-B633-B96EFCFC82CC}" dt="2020-01-27T14:14:21.888" v="4" actId="122"/>
        <pc:sldMkLst>
          <pc:docMk/>
          <pc:sldMk cId="1894449239" sldId="398"/>
        </pc:sldMkLst>
        <pc:spChg chg="mod">
          <ac:chgData name="Katie Cockroft" userId="8f30a50e-58ce-4dcf-9d6d-3f5968f31273" providerId="ADAL" clId="{506AC990-85F4-4B9D-B633-B96EFCFC82CC}" dt="2020-01-27T14:14:21.888" v="4" actId="122"/>
          <ac:spMkLst>
            <pc:docMk/>
            <pc:sldMk cId="1894449239" sldId="398"/>
            <ac:spMk id="19" creationId="{5252A847-DE45-4FA3-A1F8-EEBEB845FF8E}"/>
          </ac:spMkLst>
        </pc:spChg>
      </pc:sldChg>
      <pc:sldChg chg="modSp">
        <pc:chgData name="Katie Cockroft" userId="8f30a50e-58ce-4dcf-9d6d-3f5968f31273" providerId="ADAL" clId="{506AC990-85F4-4B9D-B633-B96EFCFC82CC}" dt="2020-01-27T14:14:24.206" v="5" actId="122"/>
        <pc:sldMkLst>
          <pc:docMk/>
          <pc:sldMk cId="4167565119" sldId="399"/>
        </pc:sldMkLst>
        <pc:spChg chg="mod">
          <ac:chgData name="Katie Cockroft" userId="8f30a50e-58ce-4dcf-9d6d-3f5968f31273" providerId="ADAL" clId="{506AC990-85F4-4B9D-B633-B96EFCFC82CC}" dt="2020-01-27T14:14:24.206" v="5" actId="122"/>
          <ac:spMkLst>
            <pc:docMk/>
            <pc:sldMk cId="4167565119" sldId="399"/>
            <ac:spMk id="19" creationId="{5252A847-DE45-4FA3-A1F8-EEBEB845FF8E}"/>
          </ac:spMkLst>
        </pc:spChg>
      </pc:sldChg>
      <pc:sldChg chg="modSp">
        <pc:chgData name="Katie Cockroft" userId="8f30a50e-58ce-4dcf-9d6d-3f5968f31273" providerId="ADAL" clId="{506AC990-85F4-4B9D-B633-B96EFCFC82CC}" dt="2020-01-27T14:14:30.802" v="7" actId="122"/>
        <pc:sldMkLst>
          <pc:docMk/>
          <pc:sldMk cId="3059311736" sldId="400"/>
        </pc:sldMkLst>
        <pc:spChg chg="mod">
          <ac:chgData name="Katie Cockroft" userId="8f30a50e-58ce-4dcf-9d6d-3f5968f31273" providerId="ADAL" clId="{506AC990-85F4-4B9D-B633-B96EFCFC82CC}" dt="2020-01-27T14:14:30.802" v="7" actId="122"/>
          <ac:spMkLst>
            <pc:docMk/>
            <pc:sldMk cId="3059311736" sldId="400"/>
            <ac:spMk id="19" creationId="{5252A847-DE45-4FA3-A1F8-EEBEB845FF8E}"/>
          </ac:spMkLst>
        </pc:spChg>
      </pc:sldChg>
      <pc:sldChg chg="modSp">
        <pc:chgData name="Katie Cockroft" userId="8f30a50e-58ce-4dcf-9d6d-3f5968f31273" providerId="ADAL" clId="{506AC990-85F4-4B9D-B633-B96EFCFC82CC}" dt="2020-01-27T14:14:35.187" v="8" actId="122"/>
        <pc:sldMkLst>
          <pc:docMk/>
          <pc:sldMk cId="829341131" sldId="401"/>
        </pc:sldMkLst>
        <pc:spChg chg="mod">
          <ac:chgData name="Katie Cockroft" userId="8f30a50e-58ce-4dcf-9d6d-3f5968f31273" providerId="ADAL" clId="{506AC990-85F4-4B9D-B633-B96EFCFC82CC}" dt="2020-01-27T14:14:35.187" v="8" actId="122"/>
          <ac:spMkLst>
            <pc:docMk/>
            <pc:sldMk cId="829341131" sldId="401"/>
            <ac:spMk id="19" creationId="{5252A847-DE45-4FA3-A1F8-EEBEB845FF8E}"/>
          </ac:spMkLst>
        </pc:spChg>
      </pc:sldChg>
      <pc:sldChg chg="modSp">
        <pc:chgData name="Katie Cockroft" userId="8f30a50e-58ce-4dcf-9d6d-3f5968f31273" providerId="ADAL" clId="{506AC990-85F4-4B9D-B633-B96EFCFC82CC}" dt="2020-01-27T14:14:37.239" v="9" actId="122"/>
        <pc:sldMkLst>
          <pc:docMk/>
          <pc:sldMk cId="2657345533" sldId="402"/>
        </pc:sldMkLst>
        <pc:spChg chg="mod">
          <ac:chgData name="Katie Cockroft" userId="8f30a50e-58ce-4dcf-9d6d-3f5968f31273" providerId="ADAL" clId="{506AC990-85F4-4B9D-B633-B96EFCFC82CC}" dt="2020-01-27T14:14:37.239" v="9" actId="122"/>
          <ac:spMkLst>
            <pc:docMk/>
            <pc:sldMk cId="2657345533" sldId="402"/>
            <ac:spMk id="19" creationId="{5252A847-DE45-4FA3-A1F8-EEBEB845FF8E}"/>
          </ac:spMkLst>
        </pc:spChg>
      </pc:sldChg>
      <pc:sldChg chg="modSp">
        <pc:chgData name="Katie Cockroft" userId="8f30a50e-58ce-4dcf-9d6d-3f5968f31273" providerId="ADAL" clId="{506AC990-85F4-4B9D-B633-B96EFCFC82CC}" dt="2020-01-27T14:15:01.594" v="11" actId="122"/>
        <pc:sldMkLst>
          <pc:docMk/>
          <pc:sldMk cId="821348724" sldId="403"/>
        </pc:sldMkLst>
        <pc:spChg chg="mod">
          <ac:chgData name="Katie Cockroft" userId="8f30a50e-58ce-4dcf-9d6d-3f5968f31273" providerId="ADAL" clId="{506AC990-85F4-4B9D-B633-B96EFCFC82CC}" dt="2020-01-27T14:15:01.594" v="11" actId="122"/>
          <ac:spMkLst>
            <pc:docMk/>
            <pc:sldMk cId="821348724" sldId="403"/>
            <ac:spMk id="19" creationId="{5252A847-DE45-4FA3-A1F8-EEBEB845FF8E}"/>
          </ac:spMkLst>
        </pc:spChg>
      </pc:sldChg>
      <pc:sldChg chg="modSp">
        <pc:chgData name="Katie Cockroft" userId="8f30a50e-58ce-4dcf-9d6d-3f5968f31273" providerId="ADAL" clId="{506AC990-85F4-4B9D-B633-B96EFCFC82CC}" dt="2020-01-27T14:16:23.898" v="67" actId="122"/>
        <pc:sldMkLst>
          <pc:docMk/>
          <pc:sldMk cId="3042398593" sldId="405"/>
        </pc:sldMkLst>
        <pc:spChg chg="mod">
          <ac:chgData name="Katie Cockroft" userId="8f30a50e-58ce-4dcf-9d6d-3f5968f31273" providerId="ADAL" clId="{506AC990-85F4-4B9D-B633-B96EFCFC82CC}" dt="2020-01-27T14:16:23.898" v="67" actId="122"/>
          <ac:spMkLst>
            <pc:docMk/>
            <pc:sldMk cId="3042398593" sldId="405"/>
            <ac:spMk id="19" creationId="{5252A847-DE45-4FA3-A1F8-EEBEB845FF8E}"/>
          </ac:spMkLst>
        </pc:spChg>
      </pc:sldChg>
      <pc:sldChg chg="modSp">
        <pc:chgData name="Katie Cockroft" userId="8f30a50e-58ce-4dcf-9d6d-3f5968f31273" providerId="ADAL" clId="{506AC990-85F4-4B9D-B633-B96EFCFC82CC}" dt="2020-01-27T14:16:31.273" v="68" actId="122"/>
        <pc:sldMkLst>
          <pc:docMk/>
          <pc:sldMk cId="4017537926" sldId="406"/>
        </pc:sldMkLst>
        <pc:spChg chg="mod">
          <ac:chgData name="Katie Cockroft" userId="8f30a50e-58ce-4dcf-9d6d-3f5968f31273" providerId="ADAL" clId="{506AC990-85F4-4B9D-B633-B96EFCFC82CC}" dt="2020-01-27T14:16:31.273" v="68" actId="122"/>
          <ac:spMkLst>
            <pc:docMk/>
            <pc:sldMk cId="4017537926" sldId="406"/>
            <ac:spMk id="19" creationId="{5252A847-DE45-4FA3-A1F8-EEBEB845FF8E}"/>
          </ac:spMkLst>
        </pc:spChg>
      </pc:sldChg>
      <pc:sldChg chg="modSp">
        <pc:chgData name="Katie Cockroft" userId="8f30a50e-58ce-4dcf-9d6d-3f5968f31273" providerId="ADAL" clId="{506AC990-85F4-4B9D-B633-B96EFCFC82CC}" dt="2020-01-27T14:16:36.471" v="69" actId="122"/>
        <pc:sldMkLst>
          <pc:docMk/>
          <pc:sldMk cId="902487241" sldId="407"/>
        </pc:sldMkLst>
        <pc:spChg chg="mod">
          <ac:chgData name="Katie Cockroft" userId="8f30a50e-58ce-4dcf-9d6d-3f5968f31273" providerId="ADAL" clId="{506AC990-85F4-4B9D-B633-B96EFCFC82CC}" dt="2020-01-27T14:16:36.471" v="69" actId="122"/>
          <ac:spMkLst>
            <pc:docMk/>
            <pc:sldMk cId="902487241" sldId="407"/>
            <ac:spMk id="19" creationId="{5252A847-DE45-4FA3-A1F8-EEBEB845FF8E}"/>
          </ac:spMkLst>
        </pc:spChg>
      </pc:sldChg>
      <pc:sldChg chg="modSp">
        <pc:chgData name="Katie Cockroft" userId="8f30a50e-58ce-4dcf-9d6d-3f5968f31273" providerId="ADAL" clId="{506AC990-85F4-4B9D-B633-B96EFCFC82CC}" dt="2020-01-27T14:16:58.313" v="90" actId="20577"/>
        <pc:sldMkLst>
          <pc:docMk/>
          <pc:sldMk cId="1719263562" sldId="408"/>
        </pc:sldMkLst>
        <pc:spChg chg="mod">
          <ac:chgData name="Katie Cockroft" userId="8f30a50e-58ce-4dcf-9d6d-3f5968f31273" providerId="ADAL" clId="{506AC990-85F4-4B9D-B633-B96EFCFC82CC}" dt="2020-01-27T14:16:49.337" v="70" actId="122"/>
          <ac:spMkLst>
            <pc:docMk/>
            <pc:sldMk cId="1719263562" sldId="408"/>
            <ac:spMk id="19" creationId="{5252A847-DE45-4FA3-A1F8-EEBEB845FF8E}"/>
          </ac:spMkLst>
        </pc:spChg>
        <pc:graphicFrameChg chg="modGraphic">
          <ac:chgData name="Katie Cockroft" userId="8f30a50e-58ce-4dcf-9d6d-3f5968f31273" providerId="ADAL" clId="{506AC990-85F4-4B9D-B633-B96EFCFC82CC}" dt="2020-01-27T14:16:58.313" v="90" actId="20577"/>
          <ac:graphicFrameMkLst>
            <pc:docMk/>
            <pc:sldMk cId="1719263562" sldId="408"/>
            <ac:graphicFrameMk id="13" creationId="{0242DC2E-B967-43BC-9DFB-8D75728452BF}"/>
          </ac:graphicFrameMkLst>
        </pc:graphicFrameChg>
      </pc:sldChg>
      <pc:sldChg chg="modSp">
        <pc:chgData name="Katie Cockroft" userId="8f30a50e-58ce-4dcf-9d6d-3f5968f31273" providerId="ADAL" clId="{506AC990-85F4-4B9D-B633-B96EFCFC82CC}" dt="2020-01-27T14:17:07.691" v="91" actId="122"/>
        <pc:sldMkLst>
          <pc:docMk/>
          <pc:sldMk cId="1013898608" sldId="409"/>
        </pc:sldMkLst>
        <pc:spChg chg="mod">
          <ac:chgData name="Katie Cockroft" userId="8f30a50e-58ce-4dcf-9d6d-3f5968f31273" providerId="ADAL" clId="{506AC990-85F4-4B9D-B633-B96EFCFC82CC}" dt="2020-01-27T14:17:07.691" v="91" actId="122"/>
          <ac:spMkLst>
            <pc:docMk/>
            <pc:sldMk cId="1013898608" sldId="409"/>
            <ac:spMk id="19" creationId="{5252A847-DE45-4FA3-A1F8-EEBEB845FF8E}"/>
          </ac:spMkLst>
        </pc:spChg>
      </pc:sldChg>
      <pc:sldChg chg="addSp delSp modSp">
        <pc:chgData name="Katie Cockroft" userId="8f30a50e-58ce-4dcf-9d6d-3f5968f31273" providerId="ADAL" clId="{506AC990-85F4-4B9D-B633-B96EFCFC82CC}" dt="2020-01-27T14:18:40.746" v="192" actId="20577"/>
        <pc:sldMkLst>
          <pc:docMk/>
          <pc:sldMk cId="744446657" sldId="410"/>
        </pc:sldMkLst>
        <pc:spChg chg="del">
          <ac:chgData name="Katie Cockroft" userId="8f30a50e-58ce-4dcf-9d6d-3f5968f31273" providerId="ADAL" clId="{506AC990-85F4-4B9D-B633-B96EFCFC82CC}" dt="2020-01-27T14:18:17.941" v="184" actId="478"/>
          <ac:spMkLst>
            <pc:docMk/>
            <pc:sldMk cId="744446657" sldId="410"/>
            <ac:spMk id="10" creationId="{D099CC5A-8D63-4E72-8F93-1602ABCEE7E9}"/>
          </ac:spMkLst>
        </pc:spChg>
        <pc:spChg chg="del">
          <ac:chgData name="Katie Cockroft" userId="8f30a50e-58ce-4dcf-9d6d-3f5968f31273" providerId="ADAL" clId="{506AC990-85F4-4B9D-B633-B96EFCFC82CC}" dt="2020-01-27T14:18:15.660" v="179" actId="478"/>
          <ac:spMkLst>
            <pc:docMk/>
            <pc:sldMk cId="744446657" sldId="410"/>
            <ac:spMk id="13" creationId="{4701B1BC-5D03-4649-9A2E-F83BDF45E3CC}"/>
          </ac:spMkLst>
        </pc:spChg>
        <pc:spChg chg="add">
          <ac:chgData name="Katie Cockroft" userId="8f30a50e-58ce-4dcf-9d6d-3f5968f31273" providerId="ADAL" clId="{506AC990-85F4-4B9D-B633-B96EFCFC82CC}" dt="2020-01-27T14:18:19.053" v="186"/>
          <ac:spMkLst>
            <pc:docMk/>
            <pc:sldMk cId="744446657" sldId="410"/>
            <ac:spMk id="14" creationId="{B348ED96-32FC-45F7-BF18-C1C136BAAE48}"/>
          </ac:spMkLst>
        </pc:spChg>
        <pc:spChg chg="del">
          <ac:chgData name="Katie Cockroft" userId="8f30a50e-58ce-4dcf-9d6d-3f5968f31273" providerId="ADAL" clId="{506AC990-85F4-4B9D-B633-B96EFCFC82CC}" dt="2020-01-27T14:18:16.149" v="180" actId="478"/>
          <ac:spMkLst>
            <pc:docMk/>
            <pc:sldMk cId="744446657" sldId="410"/>
            <ac:spMk id="15" creationId="{721797C3-8595-4B75-82AA-31F09CD61CA1}"/>
          </ac:spMkLst>
        </pc:spChg>
        <pc:spChg chg="del">
          <ac:chgData name="Katie Cockroft" userId="8f30a50e-58ce-4dcf-9d6d-3f5968f31273" providerId="ADAL" clId="{506AC990-85F4-4B9D-B633-B96EFCFC82CC}" dt="2020-01-27T14:18:16.560" v="181" actId="478"/>
          <ac:spMkLst>
            <pc:docMk/>
            <pc:sldMk cId="744446657" sldId="410"/>
            <ac:spMk id="16" creationId="{7D0E4937-9F23-49AE-9CD5-96142B855ADE}"/>
          </ac:spMkLst>
        </pc:spChg>
        <pc:spChg chg="add">
          <ac:chgData name="Katie Cockroft" userId="8f30a50e-58ce-4dcf-9d6d-3f5968f31273" providerId="ADAL" clId="{506AC990-85F4-4B9D-B633-B96EFCFC82CC}" dt="2020-01-27T14:18:19.053" v="186"/>
          <ac:spMkLst>
            <pc:docMk/>
            <pc:sldMk cId="744446657" sldId="410"/>
            <ac:spMk id="17" creationId="{36A58298-E706-4967-B8B9-55F6425F20CC}"/>
          </ac:spMkLst>
        </pc:spChg>
        <pc:spChg chg="mod">
          <ac:chgData name="Katie Cockroft" userId="8f30a50e-58ce-4dcf-9d6d-3f5968f31273" providerId="ADAL" clId="{506AC990-85F4-4B9D-B633-B96EFCFC82CC}" dt="2020-01-27T14:18:40.746" v="192" actId="20577"/>
          <ac:spMkLst>
            <pc:docMk/>
            <pc:sldMk cId="744446657" sldId="410"/>
            <ac:spMk id="19" creationId="{5252A847-DE45-4FA3-A1F8-EEBEB845FF8E}"/>
          </ac:spMkLst>
        </pc:spChg>
        <pc:spChg chg="add">
          <ac:chgData name="Katie Cockroft" userId="8f30a50e-58ce-4dcf-9d6d-3f5968f31273" providerId="ADAL" clId="{506AC990-85F4-4B9D-B633-B96EFCFC82CC}" dt="2020-01-27T14:18:19.053" v="186"/>
          <ac:spMkLst>
            <pc:docMk/>
            <pc:sldMk cId="744446657" sldId="410"/>
            <ac:spMk id="20" creationId="{31FC6BB0-79A9-4BE6-BD64-D078D4E56800}"/>
          </ac:spMkLst>
        </pc:spChg>
        <pc:spChg chg="del">
          <ac:chgData name="Katie Cockroft" userId="8f30a50e-58ce-4dcf-9d6d-3f5968f31273" providerId="ADAL" clId="{506AC990-85F4-4B9D-B633-B96EFCFC82CC}" dt="2020-01-27T14:18:18.428" v="185" actId="478"/>
          <ac:spMkLst>
            <pc:docMk/>
            <pc:sldMk cId="744446657" sldId="410"/>
            <ac:spMk id="21" creationId="{1E0306AF-2B0A-4141-819F-50D509D5866A}"/>
          </ac:spMkLst>
        </pc:spChg>
        <pc:spChg chg="del">
          <ac:chgData name="Katie Cockroft" userId="8f30a50e-58ce-4dcf-9d6d-3f5968f31273" providerId="ADAL" clId="{506AC990-85F4-4B9D-B633-B96EFCFC82CC}" dt="2020-01-27T14:18:17.428" v="183" actId="478"/>
          <ac:spMkLst>
            <pc:docMk/>
            <pc:sldMk cId="744446657" sldId="410"/>
            <ac:spMk id="22" creationId="{7066BC09-9148-4CF3-9658-7AC6BFE24A33}"/>
          </ac:spMkLst>
        </pc:spChg>
        <pc:spChg chg="del">
          <ac:chgData name="Katie Cockroft" userId="8f30a50e-58ce-4dcf-9d6d-3f5968f31273" providerId="ADAL" clId="{506AC990-85F4-4B9D-B633-B96EFCFC82CC}" dt="2020-01-27T14:18:16.976" v="182" actId="478"/>
          <ac:spMkLst>
            <pc:docMk/>
            <pc:sldMk cId="744446657" sldId="410"/>
            <ac:spMk id="23" creationId="{95C342C5-9997-410D-8A05-B76DD7C28611}"/>
          </ac:spMkLst>
        </pc:spChg>
        <pc:spChg chg="add">
          <ac:chgData name="Katie Cockroft" userId="8f30a50e-58ce-4dcf-9d6d-3f5968f31273" providerId="ADAL" clId="{506AC990-85F4-4B9D-B633-B96EFCFC82CC}" dt="2020-01-27T14:18:19.053" v="186"/>
          <ac:spMkLst>
            <pc:docMk/>
            <pc:sldMk cId="744446657" sldId="410"/>
            <ac:spMk id="25" creationId="{6AF32510-19C1-4E84-A29E-E8B1BE530E0F}"/>
          </ac:spMkLst>
        </pc:spChg>
        <pc:spChg chg="add">
          <ac:chgData name="Katie Cockroft" userId="8f30a50e-58ce-4dcf-9d6d-3f5968f31273" providerId="ADAL" clId="{506AC990-85F4-4B9D-B633-B96EFCFC82CC}" dt="2020-01-27T14:18:19.053" v="186"/>
          <ac:spMkLst>
            <pc:docMk/>
            <pc:sldMk cId="744446657" sldId="410"/>
            <ac:spMk id="26" creationId="{5A3F7776-5B6C-44E1-8171-1D4086F308D1}"/>
          </ac:spMkLst>
        </pc:spChg>
      </pc:sldChg>
      <pc:sldChg chg="modSp">
        <pc:chgData name="Katie Cockroft" userId="8f30a50e-58ce-4dcf-9d6d-3f5968f31273" providerId="ADAL" clId="{506AC990-85F4-4B9D-B633-B96EFCFC82CC}" dt="2020-01-27T14:16:06.833" v="65" actId="20577"/>
        <pc:sldMkLst>
          <pc:docMk/>
          <pc:sldMk cId="299680846" sldId="411"/>
        </pc:sldMkLst>
        <pc:spChg chg="mod">
          <ac:chgData name="Katie Cockroft" userId="8f30a50e-58ce-4dcf-9d6d-3f5968f31273" providerId="ADAL" clId="{506AC990-85F4-4B9D-B633-B96EFCFC82CC}" dt="2020-01-27T14:16:06.833" v="65" actId="20577"/>
          <ac:spMkLst>
            <pc:docMk/>
            <pc:sldMk cId="299680846" sldId="411"/>
            <ac:spMk id="19" creationId="{5252A847-DE45-4FA3-A1F8-EEBEB845FF8E}"/>
          </ac:spMkLst>
        </pc:spChg>
      </pc:sldChg>
    </pc:docChg>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3855900595" sldId="301"/>
        </pc:sldMkLst>
        <pc:spChg chg="mod">
          <ac:chgData name="Ashleigh Sobol" userId="8430f2a2-602f-4dde-a79b-412efd9dd8bf" providerId="ADAL" clId="{945C51C1-2AFD-4D2A-8B01-38125315A474}" dt="2018-11-06T09:07:31.625" v="0"/>
          <ac:spMkLst>
            <pc:docMk/>
            <pc:sldMk cId="3855900595" sldId="301"/>
            <ac:spMk id="17" creationId="{0F18B4CD-798D-4EA5-92CF-7A4BB6DD9812}"/>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36917022" sldId="360"/>
        </pc:sldMkLst>
        <pc:spChg chg="mod">
          <ac:chgData name="Ashleigh Sobol" userId="8430f2a2-602f-4dde-a79b-412efd9dd8bf" providerId="ADAL" clId="{945C51C1-2AFD-4D2A-8B01-38125315A474}" dt="2018-11-06T09:07:31.625" v="0"/>
          <ac:spMkLst>
            <pc:docMk/>
            <pc:sldMk cId="36917022" sldId="360"/>
            <ac:spMk id="7" creationId="{B632E459-9B27-4467-B89C-78410207B713}"/>
          </ac:spMkLst>
        </pc:spChg>
      </pc:sldChg>
    </pc:docChg>
  </pc:docChgLst>
  <pc:docChgLst>
    <pc:chgData name="Lee Peckover" userId="5895743b-be28-4676-8a25-8aee7e374520" providerId="ADAL" clId="{E69407DD-2CFC-409F-AADA-D1142E60B60B}"/>
    <pc:docChg chg="custSel modSld">
      <pc:chgData name="Lee Peckover" userId="5895743b-be28-4676-8a25-8aee7e374520" providerId="ADAL" clId="{E69407DD-2CFC-409F-AADA-D1142E60B60B}" dt="2018-11-30T15:27:06.680" v="126" actId="404"/>
      <pc:docMkLst>
        <pc:docMk/>
      </pc:docMkLst>
      <pc:sldChg chg="modSp">
        <pc:chgData name="Lee Peckover" userId="5895743b-be28-4676-8a25-8aee7e374520" providerId="ADAL" clId="{E69407DD-2CFC-409F-AADA-D1142E60B60B}" dt="2018-11-30T15:14:25.819" v="38" actId="20577"/>
        <pc:sldMkLst>
          <pc:docMk/>
          <pc:sldMk cId="2637481266" sldId="256"/>
        </pc:sldMkLst>
        <pc:spChg chg="mod">
          <ac:chgData name="Lee Peckover" userId="5895743b-be28-4676-8a25-8aee7e374520" providerId="ADAL" clId="{E69407DD-2CFC-409F-AADA-D1142E60B60B}" dt="2018-11-30T15:10:50.400" v="0" actId="313"/>
          <ac:spMkLst>
            <pc:docMk/>
            <pc:sldMk cId="2637481266" sldId="256"/>
            <ac:spMk id="7" creationId="{277FDC6C-B99A-4ED8-B341-A52126824B67}"/>
          </ac:spMkLst>
        </pc:spChg>
        <pc:spChg chg="mod">
          <ac:chgData name="Lee Peckover" userId="5895743b-be28-4676-8a25-8aee7e374520" providerId="ADAL" clId="{E69407DD-2CFC-409F-AADA-D1142E60B60B}" dt="2018-11-30T15:14:25.819" v="38" actId="20577"/>
          <ac:spMkLst>
            <pc:docMk/>
            <pc:sldMk cId="2637481266" sldId="256"/>
            <ac:spMk id="19" creationId="{5252A847-DE45-4FA3-A1F8-EEBEB845FF8E}"/>
          </ac:spMkLst>
        </pc:spChg>
      </pc:sldChg>
      <pc:sldChg chg="modSp">
        <pc:chgData name="Lee Peckover" userId="5895743b-be28-4676-8a25-8aee7e374520" providerId="ADAL" clId="{E69407DD-2CFC-409F-AADA-D1142E60B60B}" dt="2018-11-30T15:14:33.979" v="57" actId="20577"/>
        <pc:sldMkLst>
          <pc:docMk/>
          <pc:sldMk cId="3855900595" sldId="301"/>
        </pc:sldMkLst>
        <pc:spChg chg="mod">
          <ac:chgData name="Lee Peckover" userId="5895743b-be28-4676-8a25-8aee7e374520" providerId="ADAL" clId="{E69407DD-2CFC-409F-AADA-D1142E60B60B}" dt="2018-11-30T15:10:51.087" v="1" actId="313"/>
          <ac:spMkLst>
            <pc:docMk/>
            <pc:sldMk cId="3855900595" sldId="301"/>
            <ac:spMk id="17" creationId="{0F18B4CD-798D-4EA5-92CF-7A4BB6DD9812}"/>
          </ac:spMkLst>
        </pc:spChg>
        <pc:spChg chg="mod">
          <ac:chgData name="Lee Peckover" userId="5895743b-be28-4676-8a25-8aee7e374520" providerId="ADAL" clId="{E69407DD-2CFC-409F-AADA-D1142E60B60B}" dt="2018-11-30T15:14:33.979" v="57" actId="20577"/>
          <ac:spMkLst>
            <pc:docMk/>
            <pc:sldMk cId="3855900595" sldId="301"/>
            <ac:spMk id="19" creationId="{5252A847-DE45-4FA3-A1F8-EEBEB845FF8E}"/>
          </ac:spMkLst>
        </pc:spChg>
      </pc:sldChg>
      <pc:sldChg chg="modSp">
        <pc:chgData name="Lee Peckover" userId="5895743b-be28-4676-8a25-8aee7e374520" providerId="ADAL" clId="{E69407DD-2CFC-409F-AADA-D1142E60B60B}" dt="2018-11-30T15:10:58.296" v="12" actId="313"/>
        <pc:sldMkLst>
          <pc:docMk/>
          <pc:sldMk cId="636014570" sldId="314"/>
        </pc:sldMkLst>
        <pc:spChg chg="mod">
          <ac:chgData name="Lee Peckover" userId="5895743b-be28-4676-8a25-8aee7e374520" providerId="ADAL" clId="{E69407DD-2CFC-409F-AADA-D1142E60B60B}" dt="2018-11-30T15:10:58.296" v="12" actId="313"/>
          <ac:spMkLst>
            <pc:docMk/>
            <pc:sldMk cId="636014570" sldId="314"/>
            <ac:spMk id="7" creationId="{84B107DC-B90C-4A45-B422-BA8DE29C2552}"/>
          </ac:spMkLst>
        </pc:spChg>
      </pc:sldChg>
      <pc:sldChg chg="modSp">
        <pc:chgData name="Lee Peckover" userId="5895743b-be28-4676-8a25-8aee7e374520" providerId="ADAL" clId="{E69407DD-2CFC-409F-AADA-D1142E60B60B}" dt="2018-11-30T15:10:53.816" v="4" actId="313"/>
        <pc:sldMkLst>
          <pc:docMk/>
          <pc:sldMk cId="36917022" sldId="360"/>
        </pc:sldMkLst>
        <pc:spChg chg="mod">
          <ac:chgData name="Lee Peckover" userId="5895743b-be28-4676-8a25-8aee7e374520" providerId="ADAL" clId="{E69407DD-2CFC-409F-AADA-D1142E60B60B}" dt="2018-11-30T15:10:53.816" v="4" actId="313"/>
          <ac:spMkLst>
            <pc:docMk/>
            <pc:sldMk cId="36917022" sldId="360"/>
            <ac:spMk id="7" creationId="{B632E459-9B27-4467-B89C-78410207B713}"/>
          </ac:spMkLst>
        </pc:spChg>
      </pc:sldChg>
      <pc:sldChg chg="addSp delSp modSp">
        <pc:chgData name="Lee Peckover" userId="5895743b-be28-4676-8a25-8aee7e374520" providerId="ADAL" clId="{E69407DD-2CFC-409F-AADA-D1142E60B60B}" dt="2018-11-30T15:24:17.056" v="81" actId="207"/>
        <pc:sldMkLst>
          <pc:docMk/>
          <pc:sldMk cId="1579863363" sldId="367"/>
        </pc:sldMkLst>
        <pc:spChg chg="mod">
          <ac:chgData name="Lee Peckover" userId="5895743b-be28-4676-8a25-8aee7e374520" providerId="ADAL" clId="{E69407DD-2CFC-409F-AADA-D1142E60B60B}" dt="2018-11-30T15:10:56.481" v="8" actId="313"/>
          <ac:spMkLst>
            <pc:docMk/>
            <pc:sldMk cId="1579863363" sldId="367"/>
            <ac:spMk id="7" creationId="{B632E459-9B27-4467-B89C-78410207B713}"/>
          </ac:spMkLst>
        </pc:spChg>
        <pc:spChg chg="del">
          <ac:chgData name="Lee Peckover" userId="5895743b-be28-4676-8a25-8aee7e374520" providerId="ADAL" clId="{E69407DD-2CFC-409F-AADA-D1142E60B60B}" dt="2018-11-30T15:24:07.644" v="77" actId="478"/>
          <ac:spMkLst>
            <pc:docMk/>
            <pc:sldMk cId="1579863363" sldId="367"/>
            <ac:spMk id="10" creationId="{5906C1AF-4F1B-4FC7-846E-854BA5683EE0}"/>
          </ac:spMkLst>
        </pc:spChg>
        <pc:spChg chg="add mod">
          <ac:chgData name="Lee Peckover" userId="5895743b-be28-4676-8a25-8aee7e374520" providerId="ADAL" clId="{E69407DD-2CFC-409F-AADA-D1142E60B60B}" dt="2018-11-30T15:24:17.056" v="81" actId="207"/>
          <ac:spMkLst>
            <pc:docMk/>
            <pc:sldMk cId="1579863363" sldId="367"/>
            <ac:spMk id="11" creationId="{C224717B-2995-4BE2-8700-58641693C2B6}"/>
          </ac:spMkLst>
        </pc:spChg>
        <pc:spChg chg="mod">
          <ac:chgData name="Lee Peckover" userId="5895743b-be28-4676-8a25-8aee7e374520" providerId="ADAL" clId="{E69407DD-2CFC-409F-AADA-D1142E60B60B}" dt="2018-11-30T15:19:42.217" v="68" actId="122"/>
          <ac:spMkLst>
            <pc:docMk/>
            <pc:sldMk cId="1579863363" sldId="367"/>
            <ac:spMk id="19" creationId="{5252A847-DE45-4FA3-A1F8-EEBEB845FF8E}"/>
          </ac:spMkLst>
        </pc:spChg>
      </pc:sldChg>
      <pc:sldChg chg="modSp">
        <pc:chgData name="Lee Peckover" userId="5895743b-be28-4676-8a25-8aee7e374520" providerId="ADAL" clId="{E69407DD-2CFC-409F-AADA-D1142E60B60B}" dt="2018-11-30T15:20:08.240" v="73" actId="122"/>
        <pc:sldMkLst>
          <pc:docMk/>
          <pc:sldMk cId="367355446" sldId="368"/>
        </pc:sldMkLst>
        <pc:spChg chg="mod">
          <ac:chgData name="Lee Peckover" userId="5895743b-be28-4676-8a25-8aee7e374520" providerId="ADAL" clId="{E69407DD-2CFC-409F-AADA-D1142E60B60B}" dt="2018-11-30T15:10:57.856" v="11" actId="313"/>
          <ac:spMkLst>
            <pc:docMk/>
            <pc:sldMk cId="367355446" sldId="368"/>
            <ac:spMk id="7" creationId="{B632E459-9B27-4467-B89C-78410207B713}"/>
          </ac:spMkLst>
        </pc:spChg>
        <pc:spChg chg="mod">
          <ac:chgData name="Lee Peckover" userId="5895743b-be28-4676-8a25-8aee7e374520" providerId="ADAL" clId="{E69407DD-2CFC-409F-AADA-D1142E60B60B}" dt="2018-11-30T15:20:08.240" v="73" actId="122"/>
          <ac:spMkLst>
            <pc:docMk/>
            <pc:sldMk cId="367355446" sldId="368"/>
            <ac:spMk id="19" creationId="{5252A847-DE45-4FA3-A1F8-EEBEB845FF8E}"/>
          </ac:spMkLst>
        </pc:spChg>
      </pc:sldChg>
      <pc:sldChg chg="modSp">
        <pc:chgData name="Lee Peckover" userId="5895743b-be28-4676-8a25-8aee7e374520" providerId="ADAL" clId="{E69407DD-2CFC-409F-AADA-D1142E60B60B}" dt="2018-11-30T15:25:24.416" v="120" actId="1037"/>
        <pc:sldMkLst>
          <pc:docMk/>
          <pc:sldMk cId="3831377284" sldId="369"/>
        </pc:sldMkLst>
        <pc:spChg chg="mod">
          <ac:chgData name="Lee Peckover" userId="5895743b-be28-4676-8a25-8aee7e374520" providerId="ADAL" clId="{E69407DD-2CFC-409F-AADA-D1142E60B60B}" dt="2018-11-30T15:10:59.097" v="15" actId="313"/>
          <ac:spMkLst>
            <pc:docMk/>
            <pc:sldMk cId="3831377284" sldId="369"/>
            <ac:spMk id="7" creationId="{84B107DC-B90C-4A45-B422-BA8DE29C2552}"/>
          </ac:spMkLst>
        </pc:spChg>
        <pc:spChg chg="mod">
          <ac:chgData name="Lee Peckover" userId="5895743b-be28-4676-8a25-8aee7e374520" providerId="ADAL" clId="{E69407DD-2CFC-409F-AADA-D1142E60B60B}" dt="2018-11-30T15:25:21.811" v="113" actId="1038"/>
          <ac:spMkLst>
            <pc:docMk/>
            <pc:sldMk cId="3831377284" sldId="369"/>
            <ac:spMk id="15" creationId="{B386DD2B-81F0-47E7-9396-1C19C3522F1A}"/>
          </ac:spMkLst>
        </pc:spChg>
        <pc:spChg chg="mod">
          <ac:chgData name="Lee Peckover" userId="5895743b-be28-4676-8a25-8aee7e374520" providerId="ADAL" clId="{E69407DD-2CFC-409F-AADA-D1142E60B60B}" dt="2018-11-30T15:20:18.185" v="74" actId="122"/>
          <ac:spMkLst>
            <pc:docMk/>
            <pc:sldMk cId="3831377284" sldId="369"/>
            <ac:spMk id="19" creationId="{5252A847-DE45-4FA3-A1F8-EEBEB845FF8E}"/>
          </ac:spMkLst>
        </pc:spChg>
        <pc:picChg chg="mod">
          <ac:chgData name="Lee Peckover" userId="5895743b-be28-4676-8a25-8aee7e374520" providerId="ADAL" clId="{E69407DD-2CFC-409F-AADA-D1142E60B60B}" dt="2018-11-30T15:25:24.416" v="120" actId="1037"/>
          <ac:picMkLst>
            <pc:docMk/>
            <pc:sldMk cId="3831377284" sldId="369"/>
            <ac:picMk id="9" creationId="{8233873C-6414-4E76-84AE-80E73FBF33F4}"/>
          </ac:picMkLst>
        </pc:picChg>
      </pc:sldChg>
      <pc:sldChg chg="modSp">
        <pc:chgData name="Lee Peckover" userId="5895743b-be28-4676-8a25-8aee7e374520" providerId="ADAL" clId="{E69407DD-2CFC-409F-AADA-D1142E60B60B}" dt="2018-11-30T15:19:51.361" v="70" actId="122"/>
        <pc:sldMkLst>
          <pc:docMk/>
          <pc:sldMk cId="3021054940" sldId="371"/>
        </pc:sldMkLst>
        <pc:spChg chg="mod">
          <ac:chgData name="Lee Peckover" userId="5895743b-be28-4676-8a25-8aee7e374520" providerId="ADAL" clId="{E69407DD-2CFC-409F-AADA-D1142E60B60B}" dt="2018-11-30T15:10:55.408" v="6" actId="313"/>
          <ac:spMkLst>
            <pc:docMk/>
            <pc:sldMk cId="3021054940" sldId="371"/>
            <ac:spMk id="7" creationId="{B632E459-9B27-4467-B89C-78410207B713}"/>
          </ac:spMkLst>
        </pc:spChg>
        <pc:spChg chg="mod">
          <ac:chgData name="Lee Peckover" userId="5895743b-be28-4676-8a25-8aee7e374520" providerId="ADAL" clId="{E69407DD-2CFC-409F-AADA-D1142E60B60B}" dt="2018-11-30T15:19:51.361" v="70" actId="122"/>
          <ac:spMkLst>
            <pc:docMk/>
            <pc:sldMk cId="3021054940" sldId="371"/>
            <ac:spMk id="19" creationId="{5252A847-DE45-4FA3-A1F8-EEBEB845FF8E}"/>
          </ac:spMkLst>
        </pc:spChg>
      </pc:sldChg>
      <pc:sldChg chg="modSp">
        <pc:chgData name="Lee Peckover" userId="5895743b-be28-4676-8a25-8aee7e374520" providerId="ADAL" clId="{E69407DD-2CFC-409F-AADA-D1142E60B60B}" dt="2018-11-30T15:10:59.553" v="18" actId="313"/>
        <pc:sldMkLst>
          <pc:docMk/>
          <pc:sldMk cId="1057491491" sldId="374"/>
        </pc:sldMkLst>
        <pc:spChg chg="mod">
          <ac:chgData name="Lee Peckover" userId="5895743b-be28-4676-8a25-8aee7e374520" providerId="ADAL" clId="{E69407DD-2CFC-409F-AADA-D1142E60B60B}" dt="2018-11-30T15:10:59.553" v="18" actId="313"/>
          <ac:spMkLst>
            <pc:docMk/>
            <pc:sldMk cId="1057491491" sldId="374"/>
            <ac:spMk id="7" creationId="{F2267ACB-233E-41BC-B01B-8F3DC45483E4}"/>
          </ac:spMkLst>
        </pc:spChg>
      </pc:sldChg>
      <pc:sldChg chg="modSp">
        <pc:chgData name="Lee Peckover" userId="5895743b-be28-4676-8a25-8aee7e374520" providerId="ADAL" clId="{E69407DD-2CFC-409F-AADA-D1142E60B60B}" dt="2018-11-30T15:10:54.720" v="5" actId="313"/>
        <pc:sldMkLst>
          <pc:docMk/>
          <pc:sldMk cId="3875624159" sldId="376"/>
        </pc:sldMkLst>
        <pc:spChg chg="mod">
          <ac:chgData name="Lee Peckover" userId="5895743b-be28-4676-8a25-8aee7e374520" providerId="ADAL" clId="{E69407DD-2CFC-409F-AADA-D1142E60B60B}" dt="2018-11-30T15:10:54.720" v="5" actId="313"/>
          <ac:spMkLst>
            <pc:docMk/>
            <pc:sldMk cId="3875624159" sldId="376"/>
            <ac:spMk id="7" creationId="{B632E459-9B27-4467-B89C-78410207B713}"/>
          </ac:spMkLst>
        </pc:spChg>
      </pc:sldChg>
      <pc:sldChg chg="modSp">
        <pc:chgData name="Lee Peckover" userId="5895743b-be28-4676-8a25-8aee7e374520" providerId="ADAL" clId="{E69407DD-2CFC-409F-AADA-D1142E60B60B}" dt="2018-11-30T15:19:47.817" v="69" actId="122"/>
        <pc:sldMkLst>
          <pc:docMk/>
          <pc:sldMk cId="4066222745" sldId="379"/>
        </pc:sldMkLst>
        <pc:spChg chg="mod">
          <ac:chgData name="Lee Peckover" userId="5895743b-be28-4676-8a25-8aee7e374520" providerId="ADAL" clId="{E69407DD-2CFC-409F-AADA-D1142E60B60B}" dt="2018-11-30T15:10:55.980" v="7" actId="313"/>
          <ac:spMkLst>
            <pc:docMk/>
            <pc:sldMk cId="4066222745" sldId="379"/>
            <ac:spMk id="7" creationId="{B632E459-9B27-4467-B89C-78410207B713}"/>
          </ac:spMkLst>
        </pc:spChg>
        <pc:spChg chg="mod">
          <ac:chgData name="Lee Peckover" userId="5895743b-be28-4676-8a25-8aee7e374520" providerId="ADAL" clId="{E69407DD-2CFC-409F-AADA-D1142E60B60B}" dt="2018-11-30T15:19:47.817" v="69" actId="122"/>
          <ac:spMkLst>
            <pc:docMk/>
            <pc:sldMk cId="4066222745" sldId="379"/>
            <ac:spMk id="19" creationId="{5252A847-DE45-4FA3-A1F8-EEBEB845FF8E}"/>
          </ac:spMkLst>
        </pc:spChg>
      </pc:sldChg>
      <pc:sldChg chg="addSp delSp modSp">
        <pc:chgData name="Lee Peckover" userId="5895743b-be28-4676-8a25-8aee7e374520" providerId="ADAL" clId="{E69407DD-2CFC-409F-AADA-D1142E60B60B}" dt="2018-11-30T15:24:45.616" v="87" actId="207"/>
        <pc:sldMkLst>
          <pc:docMk/>
          <pc:sldMk cId="4216859573" sldId="380"/>
        </pc:sldMkLst>
        <pc:spChg chg="mod">
          <ac:chgData name="Lee Peckover" userId="5895743b-be28-4676-8a25-8aee7e374520" providerId="ADAL" clId="{E69407DD-2CFC-409F-AADA-D1142E60B60B}" dt="2018-11-30T15:10:57.432" v="10" actId="313"/>
          <ac:spMkLst>
            <pc:docMk/>
            <pc:sldMk cId="4216859573" sldId="380"/>
            <ac:spMk id="7" creationId="{B632E459-9B27-4467-B89C-78410207B713}"/>
          </ac:spMkLst>
        </pc:spChg>
        <pc:spChg chg="del mod">
          <ac:chgData name="Lee Peckover" userId="5895743b-be28-4676-8a25-8aee7e374520" providerId="ADAL" clId="{E69407DD-2CFC-409F-AADA-D1142E60B60B}" dt="2018-11-30T15:24:42.776" v="84" actId="478"/>
          <ac:spMkLst>
            <pc:docMk/>
            <pc:sldMk cId="4216859573" sldId="380"/>
            <ac:spMk id="10" creationId="{A41FEECC-24F8-4E1D-9260-FBCFA0D9E526}"/>
          </ac:spMkLst>
        </pc:spChg>
        <pc:spChg chg="add mod">
          <ac:chgData name="Lee Peckover" userId="5895743b-be28-4676-8a25-8aee7e374520" providerId="ADAL" clId="{E69407DD-2CFC-409F-AADA-D1142E60B60B}" dt="2018-11-30T15:24:45.616" v="87" actId="207"/>
          <ac:spMkLst>
            <pc:docMk/>
            <pc:sldMk cId="4216859573" sldId="380"/>
            <ac:spMk id="11" creationId="{2DB8F533-6CC6-4AE4-8839-8837F276959C}"/>
          </ac:spMkLst>
        </pc:spChg>
        <pc:spChg chg="mod">
          <ac:chgData name="Lee Peckover" userId="5895743b-be28-4676-8a25-8aee7e374520" providerId="ADAL" clId="{E69407DD-2CFC-409F-AADA-D1142E60B60B}" dt="2018-11-30T15:20:01.481" v="71" actId="122"/>
          <ac:spMkLst>
            <pc:docMk/>
            <pc:sldMk cId="4216859573" sldId="380"/>
            <ac:spMk id="19" creationId="{5252A847-DE45-4FA3-A1F8-EEBEB845FF8E}"/>
          </ac:spMkLst>
        </pc:spChg>
      </pc:sldChg>
      <pc:sldChg chg="modSp">
        <pc:chgData name="Lee Peckover" userId="5895743b-be28-4676-8a25-8aee7e374520" providerId="ADAL" clId="{E69407DD-2CFC-409F-AADA-D1142E60B60B}" dt="2018-11-30T15:10:58.735" v="13" actId="313"/>
        <pc:sldMkLst>
          <pc:docMk/>
          <pc:sldMk cId="139714506" sldId="381"/>
        </pc:sldMkLst>
        <pc:spChg chg="mod">
          <ac:chgData name="Lee Peckover" userId="5895743b-be28-4676-8a25-8aee7e374520" providerId="ADAL" clId="{E69407DD-2CFC-409F-AADA-D1142E60B60B}" dt="2018-11-30T15:10:58.735" v="13" actId="313"/>
          <ac:spMkLst>
            <pc:docMk/>
            <pc:sldMk cId="139714506" sldId="381"/>
            <ac:spMk id="7" creationId="{84B107DC-B90C-4A45-B422-BA8DE29C2552}"/>
          </ac:spMkLst>
        </pc:spChg>
      </pc:sldChg>
      <pc:sldChg chg="modSp">
        <pc:chgData name="Lee Peckover" userId="5895743b-be28-4676-8a25-8aee7e374520" providerId="ADAL" clId="{E69407DD-2CFC-409F-AADA-D1142E60B60B}" dt="2018-11-30T15:27:06.680" v="126" actId="404"/>
        <pc:sldMkLst>
          <pc:docMk/>
          <pc:sldMk cId="1574292362" sldId="383"/>
        </pc:sldMkLst>
        <pc:spChg chg="mod">
          <ac:chgData name="Lee Peckover" userId="5895743b-be28-4676-8a25-8aee7e374520" providerId="ADAL" clId="{E69407DD-2CFC-409F-AADA-D1142E60B60B}" dt="2018-11-30T15:10:59.697" v="19" actId="313"/>
          <ac:spMkLst>
            <pc:docMk/>
            <pc:sldMk cId="1574292362" sldId="383"/>
            <ac:spMk id="7" creationId="{F2267ACB-233E-41BC-B01B-8F3DC45483E4}"/>
          </ac:spMkLst>
        </pc:spChg>
        <pc:spChg chg="mod">
          <ac:chgData name="Lee Peckover" userId="5895743b-be28-4676-8a25-8aee7e374520" providerId="ADAL" clId="{E69407DD-2CFC-409F-AADA-D1142E60B60B}" dt="2018-11-30T15:27:06.680" v="126" actId="404"/>
          <ac:spMkLst>
            <pc:docMk/>
            <pc:sldMk cId="1574292362" sldId="383"/>
            <ac:spMk id="11" creationId="{3D4FB078-7A3D-463B-9828-C051D6BC9194}"/>
          </ac:spMkLst>
        </pc:spChg>
        <pc:spChg chg="mod">
          <ac:chgData name="Lee Peckover" userId="5895743b-be28-4676-8a25-8aee7e374520" providerId="ADAL" clId="{E69407DD-2CFC-409F-AADA-D1142E60B60B}" dt="2018-11-30T15:27:04.081" v="125" actId="404"/>
          <ac:spMkLst>
            <pc:docMk/>
            <pc:sldMk cId="1574292362" sldId="383"/>
            <ac:spMk id="13" creationId="{4701B1BC-5D03-4649-9A2E-F83BDF45E3CC}"/>
          </ac:spMkLst>
        </pc:spChg>
      </pc:sldChg>
      <pc:sldChg chg="modSp">
        <pc:chgData name="Lee Peckover" userId="5895743b-be28-4676-8a25-8aee7e374520" providerId="ADAL" clId="{E69407DD-2CFC-409F-AADA-D1142E60B60B}" dt="2018-11-30T15:18:54.638" v="59" actId="20577"/>
        <pc:sldMkLst>
          <pc:docMk/>
          <pc:sldMk cId="1715705808" sldId="384"/>
        </pc:sldMkLst>
        <pc:spChg chg="mod">
          <ac:chgData name="Lee Peckover" userId="5895743b-be28-4676-8a25-8aee7e374520" providerId="ADAL" clId="{E69407DD-2CFC-409F-AADA-D1142E60B60B}" dt="2018-11-30T15:10:52.280" v="2" actId="313"/>
          <ac:spMkLst>
            <pc:docMk/>
            <pc:sldMk cId="1715705808" sldId="384"/>
            <ac:spMk id="7" creationId="{9C98043F-F327-469C-AFFD-8AE7F5773C62}"/>
          </ac:spMkLst>
        </pc:spChg>
        <pc:spChg chg="mod">
          <ac:chgData name="Lee Peckover" userId="5895743b-be28-4676-8a25-8aee7e374520" providerId="ADAL" clId="{E69407DD-2CFC-409F-AADA-D1142E60B60B}" dt="2018-11-30T15:18:54.638" v="59" actId="20577"/>
          <ac:spMkLst>
            <pc:docMk/>
            <pc:sldMk cId="1715705808" sldId="384"/>
            <ac:spMk id="19" creationId="{5252A847-DE45-4FA3-A1F8-EEBEB845FF8E}"/>
          </ac:spMkLst>
        </pc:spChg>
      </pc:sldChg>
      <pc:sldChg chg="modSp">
        <pc:chgData name="Lee Peckover" userId="5895743b-be28-4676-8a25-8aee7e374520" providerId="ADAL" clId="{E69407DD-2CFC-409F-AADA-D1142E60B60B}" dt="2018-11-30T15:10:58.936" v="14" actId="313"/>
        <pc:sldMkLst>
          <pc:docMk/>
          <pc:sldMk cId="2853911839" sldId="385"/>
        </pc:sldMkLst>
        <pc:spChg chg="mod">
          <ac:chgData name="Lee Peckover" userId="5895743b-be28-4676-8a25-8aee7e374520" providerId="ADAL" clId="{E69407DD-2CFC-409F-AADA-D1142E60B60B}" dt="2018-11-30T15:10:58.936" v="14" actId="313"/>
          <ac:spMkLst>
            <pc:docMk/>
            <pc:sldMk cId="2853911839" sldId="385"/>
            <ac:spMk id="7" creationId="{84B107DC-B90C-4A45-B422-BA8DE29C2552}"/>
          </ac:spMkLst>
        </pc:spChg>
      </pc:sldChg>
      <pc:sldChg chg="modSp">
        <pc:chgData name="Lee Peckover" userId="5895743b-be28-4676-8a25-8aee7e374520" providerId="ADAL" clId="{E69407DD-2CFC-409F-AADA-D1142E60B60B}" dt="2018-11-30T15:19:38.345" v="67" actId="122"/>
        <pc:sldMkLst>
          <pc:docMk/>
          <pc:sldMk cId="111927437" sldId="388"/>
        </pc:sldMkLst>
        <pc:spChg chg="mod">
          <ac:chgData name="Lee Peckover" userId="5895743b-be28-4676-8a25-8aee7e374520" providerId="ADAL" clId="{E69407DD-2CFC-409F-AADA-D1142E60B60B}" dt="2018-11-30T15:10:56.951" v="9" actId="313"/>
          <ac:spMkLst>
            <pc:docMk/>
            <pc:sldMk cId="111927437" sldId="388"/>
            <ac:spMk id="7" creationId="{B632E459-9B27-4467-B89C-78410207B713}"/>
          </ac:spMkLst>
        </pc:spChg>
        <pc:spChg chg="mod">
          <ac:chgData name="Lee Peckover" userId="5895743b-be28-4676-8a25-8aee7e374520" providerId="ADAL" clId="{E69407DD-2CFC-409F-AADA-D1142E60B60B}" dt="2018-11-30T15:19:38.345" v="67" actId="122"/>
          <ac:spMkLst>
            <pc:docMk/>
            <pc:sldMk cId="111927437" sldId="388"/>
            <ac:spMk id="19" creationId="{5252A847-DE45-4FA3-A1F8-EEBEB845FF8E}"/>
          </ac:spMkLst>
        </pc:spChg>
      </pc:sldChg>
      <pc:sldChg chg="modSp">
        <pc:chgData name="Lee Peckover" userId="5895743b-be28-4676-8a25-8aee7e374520" providerId="ADAL" clId="{E69407DD-2CFC-409F-AADA-D1142E60B60B}" dt="2018-11-30T15:19:05.643" v="64" actId="20577"/>
        <pc:sldMkLst>
          <pc:docMk/>
          <pc:sldMk cId="635856397" sldId="389"/>
        </pc:sldMkLst>
        <pc:spChg chg="mod">
          <ac:chgData name="Lee Peckover" userId="5895743b-be28-4676-8a25-8aee7e374520" providerId="ADAL" clId="{E69407DD-2CFC-409F-AADA-D1142E60B60B}" dt="2018-11-30T15:10:53.064" v="3" actId="313"/>
          <ac:spMkLst>
            <pc:docMk/>
            <pc:sldMk cId="635856397" sldId="389"/>
            <ac:spMk id="7" creationId="{9C98043F-F327-469C-AFFD-8AE7F5773C62}"/>
          </ac:spMkLst>
        </pc:spChg>
        <pc:spChg chg="mod">
          <ac:chgData name="Lee Peckover" userId="5895743b-be28-4676-8a25-8aee7e374520" providerId="ADAL" clId="{E69407DD-2CFC-409F-AADA-D1142E60B60B}" dt="2018-11-30T15:19:05.643" v="64" actId="20577"/>
          <ac:spMkLst>
            <pc:docMk/>
            <pc:sldMk cId="635856397" sldId="389"/>
            <ac:spMk id="19" creationId="{5252A847-DE45-4FA3-A1F8-EEBEB845FF8E}"/>
          </ac:spMkLst>
        </pc:spChg>
      </pc:sldChg>
      <pc:sldChg chg="addSp delSp modSp">
        <pc:chgData name="Lee Peckover" userId="5895743b-be28-4676-8a25-8aee7e374520" providerId="ADAL" clId="{E69407DD-2CFC-409F-AADA-D1142E60B60B}" dt="2018-11-30T15:25:36.295" v="124"/>
        <pc:sldMkLst>
          <pc:docMk/>
          <pc:sldMk cId="3749854084" sldId="390"/>
        </pc:sldMkLst>
        <pc:spChg chg="mod">
          <ac:chgData name="Lee Peckover" userId="5895743b-be28-4676-8a25-8aee7e374520" providerId="ADAL" clId="{E69407DD-2CFC-409F-AADA-D1142E60B60B}" dt="2018-11-30T15:10:59.255" v="16" actId="313"/>
          <ac:spMkLst>
            <pc:docMk/>
            <pc:sldMk cId="3749854084" sldId="390"/>
            <ac:spMk id="7" creationId="{84B107DC-B90C-4A45-B422-BA8DE29C2552}"/>
          </ac:spMkLst>
        </pc:spChg>
        <pc:spChg chg="add">
          <ac:chgData name="Lee Peckover" userId="5895743b-be28-4676-8a25-8aee7e374520" providerId="ADAL" clId="{E69407DD-2CFC-409F-AADA-D1142E60B60B}" dt="2018-11-30T15:25:36.295" v="124"/>
          <ac:spMkLst>
            <pc:docMk/>
            <pc:sldMk cId="3749854084" sldId="390"/>
            <ac:spMk id="9" creationId="{A95AC07D-8295-4AAE-B025-473CBAF1C574}"/>
          </ac:spMkLst>
        </pc:spChg>
        <pc:spChg chg="del">
          <ac:chgData name="Lee Peckover" userId="5895743b-be28-4676-8a25-8aee7e374520" providerId="ADAL" clId="{E69407DD-2CFC-409F-AADA-D1142E60B60B}" dt="2018-11-30T15:25:36.010" v="123" actId="478"/>
          <ac:spMkLst>
            <pc:docMk/>
            <pc:sldMk cId="3749854084" sldId="390"/>
            <ac:spMk id="15" creationId="{B386DD2B-81F0-47E7-9396-1C19C3522F1A}"/>
          </ac:spMkLst>
        </pc:spChg>
        <pc:spChg chg="mod">
          <ac:chgData name="Lee Peckover" userId="5895743b-be28-4676-8a25-8aee7e374520" providerId="ADAL" clId="{E69407DD-2CFC-409F-AADA-D1142E60B60B}" dt="2018-11-30T15:20:21.610" v="75" actId="122"/>
          <ac:spMkLst>
            <pc:docMk/>
            <pc:sldMk cId="3749854084" sldId="390"/>
            <ac:spMk id="19" creationId="{5252A847-DE45-4FA3-A1F8-EEBEB845FF8E}"/>
          </ac:spMkLst>
        </pc:spChg>
        <pc:picChg chg="del">
          <ac:chgData name="Lee Peckover" userId="5895743b-be28-4676-8a25-8aee7e374520" providerId="ADAL" clId="{E69407DD-2CFC-409F-AADA-D1142E60B60B}" dt="2018-11-30T15:25:36.010" v="123" actId="478"/>
          <ac:picMkLst>
            <pc:docMk/>
            <pc:sldMk cId="3749854084" sldId="390"/>
            <ac:picMk id="10" creationId="{BF0C783B-873E-4B8B-8130-A7D1F4943D40}"/>
          </ac:picMkLst>
        </pc:picChg>
        <pc:picChg chg="add">
          <ac:chgData name="Lee Peckover" userId="5895743b-be28-4676-8a25-8aee7e374520" providerId="ADAL" clId="{E69407DD-2CFC-409F-AADA-D1142E60B60B}" dt="2018-11-30T15:25:36.295" v="124"/>
          <ac:picMkLst>
            <pc:docMk/>
            <pc:sldMk cId="3749854084" sldId="390"/>
            <ac:picMk id="11" creationId="{A3734B1D-FAC1-48DC-9D05-F1C79FCBDCE5}"/>
          </ac:picMkLst>
        </pc:picChg>
      </pc:sldChg>
      <pc:sldChg chg="addSp delSp modSp">
        <pc:chgData name="Lee Peckover" userId="5895743b-be28-4676-8a25-8aee7e374520" providerId="ADAL" clId="{E69407DD-2CFC-409F-AADA-D1142E60B60B}" dt="2018-11-30T15:25:30.108" v="122"/>
        <pc:sldMkLst>
          <pc:docMk/>
          <pc:sldMk cId="2507224341" sldId="391"/>
        </pc:sldMkLst>
        <pc:spChg chg="mod">
          <ac:chgData name="Lee Peckover" userId="5895743b-be28-4676-8a25-8aee7e374520" providerId="ADAL" clId="{E69407DD-2CFC-409F-AADA-D1142E60B60B}" dt="2018-11-30T15:10:59.407" v="17" actId="313"/>
          <ac:spMkLst>
            <pc:docMk/>
            <pc:sldMk cId="2507224341" sldId="391"/>
            <ac:spMk id="7" creationId="{84B107DC-B90C-4A45-B422-BA8DE29C2552}"/>
          </ac:spMkLst>
        </pc:spChg>
        <pc:spChg chg="add">
          <ac:chgData name="Lee Peckover" userId="5895743b-be28-4676-8a25-8aee7e374520" providerId="ADAL" clId="{E69407DD-2CFC-409F-AADA-D1142E60B60B}" dt="2018-11-30T15:25:30.108" v="122"/>
          <ac:spMkLst>
            <pc:docMk/>
            <pc:sldMk cId="2507224341" sldId="391"/>
            <ac:spMk id="10" creationId="{29697E80-46CD-4475-807C-B054A012808B}"/>
          </ac:spMkLst>
        </pc:spChg>
        <pc:spChg chg="del">
          <ac:chgData name="Lee Peckover" userId="5895743b-be28-4676-8a25-8aee7e374520" providerId="ADAL" clId="{E69407DD-2CFC-409F-AADA-D1142E60B60B}" dt="2018-11-30T15:25:29.779" v="121" actId="478"/>
          <ac:spMkLst>
            <pc:docMk/>
            <pc:sldMk cId="2507224341" sldId="391"/>
            <ac:spMk id="15" creationId="{B386DD2B-81F0-47E7-9396-1C19C3522F1A}"/>
          </ac:spMkLst>
        </pc:spChg>
        <pc:spChg chg="mod">
          <ac:chgData name="Lee Peckover" userId="5895743b-be28-4676-8a25-8aee7e374520" providerId="ADAL" clId="{E69407DD-2CFC-409F-AADA-D1142E60B60B}" dt="2018-11-30T15:20:26.121" v="76" actId="122"/>
          <ac:spMkLst>
            <pc:docMk/>
            <pc:sldMk cId="2507224341" sldId="391"/>
            <ac:spMk id="19" creationId="{5252A847-DE45-4FA3-A1F8-EEBEB845FF8E}"/>
          </ac:spMkLst>
        </pc:spChg>
        <pc:picChg chg="del">
          <ac:chgData name="Lee Peckover" userId="5895743b-be28-4676-8a25-8aee7e374520" providerId="ADAL" clId="{E69407DD-2CFC-409F-AADA-D1142E60B60B}" dt="2018-11-30T15:25:29.779" v="121" actId="478"/>
          <ac:picMkLst>
            <pc:docMk/>
            <pc:sldMk cId="2507224341" sldId="391"/>
            <ac:picMk id="9" creationId="{33817A73-275A-4E83-90E1-FD2FF5A1E65D}"/>
          </ac:picMkLst>
        </pc:picChg>
        <pc:picChg chg="add">
          <ac:chgData name="Lee Peckover" userId="5895743b-be28-4676-8a25-8aee7e374520" providerId="ADAL" clId="{E69407DD-2CFC-409F-AADA-D1142E60B60B}" dt="2018-11-30T15:25:30.108" v="122"/>
          <ac:picMkLst>
            <pc:docMk/>
            <pc:sldMk cId="2507224341" sldId="391"/>
            <ac:picMk id="11" creationId="{94B630C3-1340-4403-B3CE-830C458192B8}"/>
          </ac:picMkLst>
        </pc:picChg>
      </pc:sldChg>
    </pc:docChg>
  </pc:docChgLst>
  <pc:docChgLst>
    <pc:chgData name="Lee Peckover" userId="5895743b-be28-4676-8a25-8aee7e374520" providerId="ADAL" clId="{25B35A32-7C4E-40EF-BBDD-DDA37F947B55}"/>
    <pc:docChg chg="modSld">
      <pc:chgData name="Lee Peckover" userId="5895743b-be28-4676-8a25-8aee7e374520" providerId="ADAL" clId="{25B35A32-7C4E-40EF-BBDD-DDA37F947B55}" dt="2018-11-15T09:51:31.941" v="42" actId="207"/>
      <pc:docMkLst>
        <pc:docMk/>
      </pc:docMkLst>
      <pc:sldChg chg="modSp">
        <pc:chgData name="Lee Peckover" userId="5895743b-be28-4676-8a25-8aee7e374520" providerId="ADAL" clId="{25B35A32-7C4E-40EF-BBDD-DDA37F947B55}" dt="2018-11-15T09:16:30.406" v="0" actId="207"/>
        <pc:sldMkLst>
          <pc:docMk/>
          <pc:sldMk cId="3855900595" sldId="301"/>
        </pc:sldMkLst>
        <pc:spChg chg="mod">
          <ac:chgData name="Lee Peckover" userId="5895743b-be28-4676-8a25-8aee7e374520" providerId="ADAL" clId="{25B35A32-7C4E-40EF-BBDD-DDA37F947B55}" dt="2018-11-15T09:16:30.406" v="0" actId="207"/>
          <ac:spMkLst>
            <pc:docMk/>
            <pc:sldMk cId="3855900595" sldId="301"/>
            <ac:spMk id="19" creationId="{5252A847-DE45-4FA3-A1F8-EEBEB845FF8E}"/>
          </ac:spMkLst>
        </pc:spChg>
      </pc:sldChg>
      <pc:sldChg chg="modSp">
        <pc:chgData name="Lee Peckover" userId="5895743b-be28-4676-8a25-8aee7e374520" providerId="ADAL" clId="{25B35A32-7C4E-40EF-BBDD-DDA37F947B55}" dt="2018-11-15T09:49:30.117" v="6" actId="20577"/>
        <pc:sldMkLst>
          <pc:docMk/>
          <pc:sldMk cId="1579863363" sldId="367"/>
        </pc:sldMkLst>
        <pc:spChg chg="mod">
          <ac:chgData name="Lee Peckover" userId="5895743b-be28-4676-8a25-8aee7e374520" providerId="ADAL" clId="{25B35A32-7C4E-40EF-BBDD-DDA37F947B55}" dt="2018-11-15T09:49:30.117" v="6" actId="20577"/>
          <ac:spMkLst>
            <pc:docMk/>
            <pc:sldMk cId="1579863363" sldId="367"/>
            <ac:spMk id="19" creationId="{5252A847-DE45-4FA3-A1F8-EEBEB845FF8E}"/>
          </ac:spMkLst>
        </pc:spChg>
      </pc:sldChg>
    </pc:docChg>
  </pc:docChgLst>
  <pc:docChgLst>
    <pc:chgData name="Eleanor Simpson" userId="975f5492-d74c-431c-90fe-9bfc34b8124b" providerId="ADAL" clId="{6590B2F9-C305-4DCD-A2CC-8CB4FBD7BF7F}"/>
    <pc:docChg chg="undo redo custSel addSld delSld modSld">
      <pc:chgData name="Eleanor Simpson" userId="975f5492-d74c-431c-90fe-9bfc34b8124b" providerId="ADAL" clId="{6590B2F9-C305-4DCD-A2CC-8CB4FBD7BF7F}" dt="2018-11-27T11:28:13.317" v="2382" actId="207"/>
      <pc:docMkLst>
        <pc:docMk/>
      </pc:docMkLst>
      <pc:sldChg chg="modSp">
        <pc:chgData name="Eleanor Simpson" userId="975f5492-d74c-431c-90fe-9bfc34b8124b" providerId="ADAL" clId="{6590B2F9-C305-4DCD-A2CC-8CB4FBD7BF7F}" dt="2018-11-25T20:08:35.089" v="11" actId="207"/>
        <pc:sldMkLst>
          <pc:docMk/>
          <pc:sldMk cId="2637481266" sldId="256"/>
        </pc:sldMkLst>
        <pc:spChg chg="mod">
          <ac:chgData name="Eleanor Simpson" userId="975f5492-d74c-431c-90fe-9bfc34b8124b" providerId="ADAL" clId="{6590B2F9-C305-4DCD-A2CC-8CB4FBD7BF7F}" dt="2018-11-25T20:08:35.089" v="11" actId="207"/>
          <ac:spMkLst>
            <pc:docMk/>
            <pc:sldMk cId="2637481266" sldId="256"/>
            <ac:spMk id="19" creationId="{5252A847-DE45-4FA3-A1F8-EEBEB845FF8E}"/>
          </ac:spMkLst>
        </pc:spChg>
      </pc:sldChg>
      <pc:sldChg chg="addSp delSp modSp">
        <pc:chgData name="Eleanor Simpson" userId="975f5492-d74c-431c-90fe-9bfc34b8124b" providerId="ADAL" clId="{6590B2F9-C305-4DCD-A2CC-8CB4FBD7BF7F}" dt="2018-11-27T11:15:35.597" v="1613" actId="6549"/>
        <pc:sldMkLst>
          <pc:docMk/>
          <pc:sldMk cId="636014570" sldId="314"/>
        </pc:sldMkLst>
        <pc:spChg chg="del mod">
          <ac:chgData name="Eleanor Simpson" userId="975f5492-d74c-431c-90fe-9bfc34b8124b" providerId="ADAL" clId="{6590B2F9-C305-4DCD-A2CC-8CB4FBD7BF7F}" dt="2018-11-27T10:54:56.464" v="1154" actId="478"/>
          <ac:spMkLst>
            <pc:docMk/>
            <pc:sldMk cId="636014570" sldId="314"/>
            <ac:spMk id="9" creationId="{D9E0C87F-68DB-4495-8FDE-F894FA783B70}"/>
          </ac:spMkLst>
        </pc:spChg>
        <pc:spChg chg="mod">
          <ac:chgData name="Eleanor Simpson" userId="975f5492-d74c-431c-90fe-9bfc34b8124b" providerId="ADAL" clId="{6590B2F9-C305-4DCD-A2CC-8CB4FBD7BF7F}" dt="2018-11-27T11:15:35.597" v="1613" actId="6549"/>
          <ac:spMkLst>
            <pc:docMk/>
            <pc:sldMk cId="636014570" sldId="314"/>
            <ac:spMk id="19" creationId="{5252A847-DE45-4FA3-A1F8-EEBEB845FF8E}"/>
          </ac:spMkLst>
        </pc:spChg>
        <pc:graphicFrameChg chg="add mod modGraphic">
          <ac:chgData name="Eleanor Simpson" userId="975f5492-d74c-431c-90fe-9bfc34b8124b" providerId="ADAL" clId="{6590B2F9-C305-4DCD-A2CC-8CB4FBD7BF7F}" dt="2018-11-27T11:14:04.005" v="1497" actId="465"/>
          <ac:graphicFrameMkLst>
            <pc:docMk/>
            <pc:sldMk cId="636014570" sldId="314"/>
            <ac:graphicFrameMk id="10" creationId="{3DF6231F-881F-4DA0-9E24-57641F698CCF}"/>
          </ac:graphicFrameMkLst>
        </pc:graphicFrameChg>
        <pc:graphicFrameChg chg="add mod modGraphic">
          <ac:chgData name="Eleanor Simpson" userId="975f5492-d74c-431c-90fe-9bfc34b8124b" providerId="ADAL" clId="{6590B2F9-C305-4DCD-A2CC-8CB4FBD7BF7F}" dt="2018-11-27T11:14:04.005" v="1497" actId="465"/>
          <ac:graphicFrameMkLst>
            <pc:docMk/>
            <pc:sldMk cId="636014570" sldId="314"/>
            <ac:graphicFrameMk id="11" creationId="{41FDC495-ED3D-4288-9188-3FA779B995CF}"/>
          </ac:graphicFrameMkLst>
        </pc:graphicFrameChg>
        <pc:graphicFrameChg chg="add mod modGraphic">
          <ac:chgData name="Eleanor Simpson" userId="975f5492-d74c-431c-90fe-9bfc34b8124b" providerId="ADAL" clId="{6590B2F9-C305-4DCD-A2CC-8CB4FBD7BF7F}" dt="2018-11-27T11:14:04.005" v="1497" actId="465"/>
          <ac:graphicFrameMkLst>
            <pc:docMk/>
            <pc:sldMk cId="636014570" sldId="314"/>
            <ac:graphicFrameMk id="12" creationId="{B37D93DF-1C2F-412A-B207-9EF0363629DE}"/>
          </ac:graphicFrameMkLst>
        </pc:graphicFrameChg>
        <pc:graphicFrameChg chg="add mod modGraphic">
          <ac:chgData name="Eleanor Simpson" userId="975f5492-d74c-431c-90fe-9bfc34b8124b" providerId="ADAL" clId="{6590B2F9-C305-4DCD-A2CC-8CB4FBD7BF7F}" dt="2018-11-27T11:14:04.005" v="1497" actId="465"/>
          <ac:graphicFrameMkLst>
            <pc:docMk/>
            <pc:sldMk cId="636014570" sldId="314"/>
            <ac:graphicFrameMk id="13" creationId="{7B1DA67E-0B80-4042-9E20-63D6AD397AFC}"/>
          </ac:graphicFrameMkLst>
        </pc:graphicFrameChg>
        <pc:picChg chg="del">
          <ac:chgData name="Eleanor Simpson" userId="975f5492-d74c-431c-90fe-9bfc34b8124b" providerId="ADAL" clId="{6590B2F9-C305-4DCD-A2CC-8CB4FBD7BF7F}" dt="2018-11-27T10:54:53.384" v="1152" actId="478"/>
          <ac:picMkLst>
            <pc:docMk/>
            <pc:sldMk cId="636014570" sldId="314"/>
            <ac:picMk id="6" creationId="{54136DB7-A79D-4820-A82F-B2B9A7704192}"/>
          </ac:picMkLst>
        </pc:picChg>
      </pc:sldChg>
      <pc:sldChg chg="addSp delSp modSp">
        <pc:chgData name="Eleanor Simpson" userId="975f5492-d74c-431c-90fe-9bfc34b8124b" providerId="ADAL" clId="{6590B2F9-C305-4DCD-A2CC-8CB4FBD7BF7F}" dt="2018-11-27T10:53:16.890" v="1035"/>
        <pc:sldMkLst>
          <pc:docMk/>
          <pc:sldMk cId="36917022" sldId="360"/>
        </pc:sldMkLst>
        <pc:spChg chg="mod">
          <ac:chgData name="Eleanor Simpson" userId="975f5492-d74c-431c-90fe-9bfc34b8124b" providerId="ADAL" clId="{6590B2F9-C305-4DCD-A2CC-8CB4FBD7BF7F}" dt="2018-11-27T10:40:57.025" v="398" actId="6549"/>
          <ac:spMkLst>
            <pc:docMk/>
            <pc:sldMk cId="36917022" sldId="360"/>
            <ac:spMk id="19" creationId="{5252A847-DE45-4FA3-A1F8-EEBEB845FF8E}"/>
          </ac:spMkLst>
        </pc:spChg>
        <pc:grpChg chg="add mod">
          <ac:chgData name="Eleanor Simpson" userId="975f5492-d74c-431c-90fe-9bfc34b8124b" providerId="ADAL" clId="{6590B2F9-C305-4DCD-A2CC-8CB4FBD7BF7F}" dt="2018-11-27T10:39:01.476" v="383" actId="14100"/>
          <ac:grpSpMkLst>
            <pc:docMk/>
            <pc:sldMk cId="36917022" sldId="360"/>
            <ac:grpSpMk id="10" creationId="{16ABA62A-2D45-412D-9F20-405871DF07F9}"/>
          </ac:grpSpMkLst>
        </pc:grpChg>
        <pc:grpChg chg="mod">
          <ac:chgData name="Eleanor Simpson" userId="975f5492-d74c-431c-90fe-9bfc34b8124b" providerId="ADAL" clId="{6590B2F9-C305-4DCD-A2CC-8CB4FBD7BF7F}" dt="2018-11-27T10:38:31.637" v="369" actId="552"/>
          <ac:grpSpMkLst>
            <pc:docMk/>
            <pc:sldMk cId="36917022" sldId="360"/>
            <ac:grpSpMk id="11" creationId="{F9F9D79F-156E-4B74-974B-FAA6F27B399C}"/>
          </ac:grpSpMkLst>
        </pc:grpChg>
        <pc:grpChg chg="mod">
          <ac:chgData name="Eleanor Simpson" userId="975f5492-d74c-431c-90fe-9bfc34b8124b" providerId="ADAL" clId="{6590B2F9-C305-4DCD-A2CC-8CB4FBD7BF7F}" dt="2018-11-27T10:38:31.637" v="369" actId="552"/>
          <ac:grpSpMkLst>
            <pc:docMk/>
            <pc:sldMk cId="36917022" sldId="360"/>
            <ac:grpSpMk id="12" creationId="{10B79EFC-C4FF-4958-A105-A4AEB5D788B1}"/>
          </ac:grpSpMkLst>
        </pc:grpChg>
        <pc:grpChg chg="add mod">
          <ac:chgData name="Eleanor Simpson" userId="975f5492-d74c-431c-90fe-9bfc34b8124b" providerId="ADAL" clId="{6590B2F9-C305-4DCD-A2CC-8CB4FBD7BF7F}" dt="2018-11-27T10:39:01.476" v="383" actId="14100"/>
          <ac:grpSpMkLst>
            <pc:docMk/>
            <pc:sldMk cId="36917022" sldId="360"/>
            <ac:grpSpMk id="26" creationId="{4FFBD62A-88FF-41CD-8F91-342F4A89C39A}"/>
          </ac:grpSpMkLst>
        </pc:grpChg>
        <pc:grpChg chg="add mod">
          <ac:chgData name="Eleanor Simpson" userId="975f5492-d74c-431c-90fe-9bfc34b8124b" providerId="ADAL" clId="{6590B2F9-C305-4DCD-A2CC-8CB4FBD7BF7F}" dt="2018-11-27T10:39:01.476" v="383" actId="14100"/>
          <ac:grpSpMkLst>
            <pc:docMk/>
            <pc:sldMk cId="36917022" sldId="360"/>
            <ac:grpSpMk id="40" creationId="{4906605D-3C65-4F33-8505-C38F0FA0745D}"/>
          </ac:grpSpMkLst>
        </pc:grpChg>
        <pc:grpChg chg="mod">
          <ac:chgData name="Eleanor Simpson" userId="975f5492-d74c-431c-90fe-9bfc34b8124b" providerId="ADAL" clId="{6590B2F9-C305-4DCD-A2CC-8CB4FBD7BF7F}" dt="2018-11-27T10:38:31.637" v="369" actId="552"/>
          <ac:grpSpMkLst>
            <pc:docMk/>
            <pc:sldMk cId="36917022" sldId="360"/>
            <ac:grpSpMk id="41" creationId="{2EDBB2FE-B4B2-45FA-B477-927C65DE9F8B}"/>
          </ac:grpSpMkLst>
        </pc:grpChg>
        <pc:grpChg chg="mod">
          <ac:chgData name="Eleanor Simpson" userId="975f5492-d74c-431c-90fe-9bfc34b8124b" providerId="ADAL" clId="{6590B2F9-C305-4DCD-A2CC-8CB4FBD7BF7F}" dt="2018-11-27T10:38:31.637" v="369" actId="552"/>
          <ac:grpSpMkLst>
            <pc:docMk/>
            <pc:sldMk cId="36917022" sldId="360"/>
            <ac:grpSpMk id="42" creationId="{885F517B-E26F-402A-B853-EF813BEDCD39}"/>
          </ac:grpSpMkLst>
        </pc:grpChg>
        <pc:grpChg chg="add mod">
          <ac:chgData name="Eleanor Simpson" userId="975f5492-d74c-431c-90fe-9bfc34b8124b" providerId="ADAL" clId="{6590B2F9-C305-4DCD-A2CC-8CB4FBD7BF7F}" dt="2018-11-27T10:39:06.448" v="384" actId="1076"/>
          <ac:grpSpMkLst>
            <pc:docMk/>
            <pc:sldMk cId="36917022" sldId="360"/>
            <ac:grpSpMk id="54" creationId="{08FAD3F5-3C23-4434-A950-53A9006AFD23}"/>
          </ac:grpSpMkLst>
        </pc:grpChg>
        <pc:graphicFrameChg chg="del">
          <ac:chgData name="Eleanor Simpson" userId="975f5492-d74c-431c-90fe-9bfc34b8124b" providerId="ADAL" clId="{6590B2F9-C305-4DCD-A2CC-8CB4FBD7BF7F}" dt="2018-11-27T10:36:31.807" v="93" actId="478"/>
          <ac:graphicFrameMkLst>
            <pc:docMk/>
            <pc:sldMk cId="36917022" sldId="360"/>
            <ac:graphicFrameMk id="6" creationId="{1901F12F-284D-4F8E-B473-9C2C9CDF9E04}"/>
          </ac:graphicFrameMkLst>
        </pc:graphicFrameChg>
        <pc:graphicFrameChg chg="add mod modGraphic">
          <ac:chgData name="Eleanor Simpson" userId="975f5492-d74c-431c-90fe-9bfc34b8124b" providerId="ADAL" clId="{6590B2F9-C305-4DCD-A2CC-8CB4FBD7BF7F}" dt="2018-11-27T10:53:16.890" v="1035"/>
          <ac:graphicFrameMkLst>
            <pc:docMk/>
            <pc:sldMk cId="36917022" sldId="360"/>
            <ac:graphicFrameMk id="9" creationId="{2B0969D9-54EF-46D8-ADB8-4066FC92048F}"/>
          </ac:graphicFrameMkLst>
        </pc:graphicFrameChg>
        <pc:graphicFrameChg chg="add mod modGraphic">
          <ac:chgData name="Eleanor Simpson" userId="975f5492-d74c-431c-90fe-9bfc34b8124b" providerId="ADAL" clId="{6590B2F9-C305-4DCD-A2CC-8CB4FBD7BF7F}" dt="2018-11-27T10:53:08.247" v="1033"/>
          <ac:graphicFrameMkLst>
            <pc:docMk/>
            <pc:sldMk cId="36917022" sldId="360"/>
            <ac:graphicFrameMk id="25" creationId="{DCEFFE8A-86DF-4B0D-B821-87832377AE29}"/>
          </ac:graphicFrameMkLst>
        </pc:graphicFrameChg>
        <pc:graphicFrameChg chg="add mod modGraphic">
          <ac:chgData name="Eleanor Simpson" userId="975f5492-d74c-431c-90fe-9bfc34b8124b" providerId="ADAL" clId="{6590B2F9-C305-4DCD-A2CC-8CB4FBD7BF7F}" dt="2018-11-27T10:53:12.963" v="1034"/>
          <ac:graphicFrameMkLst>
            <pc:docMk/>
            <pc:sldMk cId="36917022" sldId="360"/>
            <ac:graphicFrameMk id="39" creationId="{EF2AB582-ED14-4E53-8267-87ED5A908565}"/>
          </ac:graphicFrameMkLst>
        </pc:graphicFrameChg>
        <pc:graphicFrameChg chg="add mod modGraphic">
          <ac:chgData name="Eleanor Simpson" userId="975f5492-d74c-431c-90fe-9bfc34b8124b" providerId="ADAL" clId="{6590B2F9-C305-4DCD-A2CC-8CB4FBD7BF7F}" dt="2018-11-27T10:53:04.717" v="1032"/>
          <ac:graphicFrameMkLst>
            <pc:docMk/>
            <pc:sldMk cId="36917022" sldId="360"/>
            <ac:graphicFrameMk id="53" creationId="{9C0148D0-36E7-47C7-ABAA-072AE6F64E31}"/>
          </ac:graphicFrameMkLst>
        </pc:graphicFrameChg>
      </pc:sldChg>
      <pc:sldChg chg="addSp delSp modSp">
        <pc:chgData name="Eleanor Simpson" userId="975f5492-d74c-431c-90fe-9bfc34b8124b" providerId="ADAL" clId="{6590B2F9-C305-4DCD-A2CC-8CB4FBD7BF7F}" dt="2018-11-27T11:05:36.146" v="1200" actId="20577"/>
        <pc:sldMkLst>
          <pc:docMk/>
          <pc:sldMk cId="1579863363" sldId="367"/>
        </pc:sldMkLst>
        <pc:spChg chg="add mod">
          <ac:chgData name="Eleanor Simpson" userId="975f5492-d74c-431c-90fe-9bfc34b8124b" providerId="ADAL" clId="{6590B2F9-C305-4DCD-A2CC-8CB4FBD7BF7F}" dt="2018-11-27T10:48:19.695" v="840" actId="1036"/>
          <ac:spMkLst>
            <pc:docMk/>
            <pc:sldMk cId="1579863363" sldId="367"/>
            <ac:spMk id="10" creationId="{5906C1AF-4F1B-4FC7-846E-854BA5683EE0}"/>
          </ac:spMkLst>
        </pc:spChg>
        <pc:spChg chg="mod">
          <ac:chgData name="Eleanor Simpson" userId="975f5492-d74c-431c-90fe-9bfc34b8124b" providerId="ADAL" clId="{6590B2F9-C305-4DCD-A2CC-8CB4FBD7BF7F}" dt="2018-11-27T11:05:36.146" v="1200" actId="20577"/>
          <ac:spMkLst>
            <pc:docMk/>
            <pc:sldMk cId="1579863363" sldId="367"/>
            <ac:spMk id="19" creationId="{5252A847-DE45-4FA3-A1F8-EEBEB845FF8E}"/>
          </ac:spMkLst>
        </pc:spChg>
        <pc:graphicFrameChg chg="del">
          <ac:chgData name="Eleanor Simpson" userId="975f5492-d74c-431c-90fe-9bfc34b8124b" providerId="ADAL" clId="{6590B2F9-C305-4DCD-A2CC-8CB4FBD7BF7F}" dt="2018-11-27T10:46:31.737" v="656" actId="478"/>
          <ac:graphicFrameMkLst>
            <pc:docMk/>
            <pc:sldMk cId="1579863363" sldId="367"/>
            <ac:graphicFrameMk id="6" creationId="{CC2F8202-D3D1-492C-BE53-C482D0E4A9C6}"/>
          </ac:graphicFrameMkLst>
        </pc:graphicFrameChg>
        <pc:graphicFrameChg chg="add mod modGraphic">
          <ac:chgData name="Eleanor Simpson" userId="975f5492-d74c-431c-90fe-9bfc34b8124b" providerId="ADAL" clId="{6590B2F9-C305-4DCD-A2CC-8CB4FBD7BF7F}" dt="2018-11-27T10:51:56.662" v="1026"/>
          <ac:graphicFrameMkLst>
            <pc:docMk/>
            <pc:sldMk cId="1579863363" sldId="367"/>
            <ac:graphicFrameMk id="9" creationId="{B557987A-1919-4BF9-A0BE-EEF03E75B8D8}"/>
          </ac:graphicFrameMkLst>
        </pc:graphicFrameChg>
        <pc:picChg chg="add mod">
          <ac:chgData name="Eleanor Simpson" userId="975f5492-d74c-431c-90fe-9bfc34b8124b" providerId="ADAL" clId="{6590B2F9-C305-4DCD-A2CC-8CB4FBD7BF7F}" dt="2018-11-27T10:48:19.695" v="840" actId="1036"/>
          <ac:picMkLst>
            <pc:docMk/>
            <pc:sldMk cId="1579863363" sldId="367"/>
            <ac:picMk id="11" creationId="{5A411FBB-239F-4433-A6FF-F915C73F506B}"/>
          </ac:picMkLst>
        </pc:picChg>
      </pc:sldChg>
      <pc:sldChg chg="addSp delSp modSp">
        <pc:chgData name="Eleanor Simpson" userId="975f5492-d74c-431c-90fe-9bfc34b8124b" providerId="ADAL" clId="{6590B2F9-C305-4DCD-A2CC-8CB4FBD7BF7F}" dt="2018-11-27T11:06:06.540" v="1214" actId="6549"/>
        <pc:sldMkLst>
          <pc:docMk/>
          <pc:sldMk cId="367355446" sldId="368"/>
        </pc:sldMkLst>
        <pc:spChg chg="mod">
          <ac:chgData name="Eleanor Simpson" userId="975f5492-d74c-431c-90fe-9bfc34b8124b" providerId="ADAL" clId="{6590B2F9-C305-4DCD-A2CC-8CB4FBD7BF7F}" dt="2018-11-27T11:06:06.540" v="1214" actId="6549"/>
          <ac:spMkLst>
            <pc:docMk/>
            <pc:sldMk cId="367355446" sldId="368"/>
            <ac:spMk id="19" creationId="{5252A847-DE45-4FA3-A1F8-EEBEB845FF8E}"/>
          </ac:spMkLst>
        </pc:spChg>
        <pc:graphicFrameChg chg="del">
          <ac:chgData name="Eleanor Simpson" userId="975f5492-d74c-431c-90fe-9bfc34b8124b" providerId="ADAL" clId="{6590B2F9-C305-4DCD-A2CC-8CB4FBD7BF7F}" dt="2018-11-27T10:50:08.322" v="849" actId="478"/>
          <ac:graphicFrameMkLst>
            <pc:docMk/>
            <pc:sldMk cId="367355446" sldId="368"/>
            <ac:graphicFrameMk id="6" creationId="{6FDF548A-581C-40ED-9875-1432C745FD6F}"/>
          </ac:graphicFrameMkLst>
        </pc:graphicFrameChg>
        <pc:graphicFrameChg chg="add mod modGraphic">
          <ac:chgData name="Eleanor Simpson" userId="975f5492-d74c-431c-90fe-9bfc34b8124b" providerId="ADAL" clId="{6590B2F9-C305-4DCD-A2CC-8CB4FBD7BF7F}" dt="2018-11-27T10:51:29.633" v="1020"/>
          <ac:graphicFrameMkLst>
            <pc:docMk/>
            <pc:sldMk cId="367355446" sldId="368"/>
            <ac:graphicFrameMk id="9" creationId="{07F5E31D-3AF4-497C-BE9B-0508290E0433}"/>
          </ac:graphicFrameMkLst>
        </pc:graphicFrameChg>
      </pc:sldChg>
      <pc:sldChg chg="addSp delSp modSp">
        <pc:chgData name="Eleanor Simpson" userId="975f5492-d74c-431c-90fe-9bfc34b8124b" providerId="ADAL" clId="{6590B2F9-C305-4DCD-A2CC-8CB4FBD7BF7F}" dt="2018-11-27T11:21:28.364" v="1977" actId="6549"/>
        <pc:sldMkLst>
          <pc:docMk/>
          <pc:sldMk cId="3831377284" sldId="369"/>
        </pc:sldMkLst>
        <pc:spChg chg="del">
          <ac:chgData name="Eleanor Simpson" userId="975f5492-d74c-431c-90fe-9bfc34b8124b" providerId="ADAL" clId="{6590B2F9-C305-4DCD-A2CC-8CB4FBD7BF7F}" dt="2018-11-27T11:15:42.779" v="1614" actId="478"/>
          <ac:spMkLst>
            <pc:docMk/>
            <pc:sldMk cId="3831377284" sldId="369"/>
            <ac:spMk id="6" creationId="{DB73074B-426A-4372-BDF2-813EC8213290}"/>
          </ac:spMkLst>
        </pc:spChg>
        <pc:spChg chg="del">
          <ac:chgData name="Eleanor Simpson" userId="975f5492-d74c-431c-90fe-9bfc34b8124b" providerId="ADAL" clId="{6590B2F9-C305-4DCD-A2CC-8CB4FBD7BF7F}" dt="2018-11-27T11:15:42.779" v="1614" actId="478"/>
          <ac:spMkLst>
            <pc:docMk/>
            <pc:sldMk cId="3831377284" sldId="369"/>
            <ac:spMk id="9" creationId="{C6F7DAE1-528D-45B1-8EF6-735768D5D2AF}"/>
          </ac:spMkLst>
        </pc:spChg>
        <pc:spChg chg="del">
          <ac:chgData name="Eleanor Simpson" userId="975f5492-d74c-431c-90fe-9bfc34b8124b" providerId="ADAL" clId="{6590B2F9-C305-4DCD-A2CC-8CB4FBD7BF7F}" dt="2018-11-27T11:15:42.779" v="1614" actId="478"/>
          <ac:spMkLst>
            <pc:docMk/>
            <pc:sldMk cId="3831377284" sldId="369"/>
            <ac:spMk id="10" creationId="{7F54FE68-66C5-4708-88AA-717CD6F45CF7}"/>
          </ac:spMkLst>
        </pc:spChg>
        <pc:spChg chg="del">
          <ac:chgData name="Eleanor Simpson" userId="975f5492-d74c-431c-90fe-9bfc34b8124b" providerId="ADAL" clId="{6590B2F9-C305-4DCD-A2CC-8CB4FBD7BF7F}" dt="2018-11-27T11:15:42.779" v="1614" actId="478"/>
          <ac:spMkLst>
            <pc:docMk/>
            <pc:sldMk cId="3831377284" sldId="369"/>
            <ac:spMk id="11" creationId="{4553F9A0-1EEA-4CBC-A2B9-FFF913D2C1FE}"/>
          </ac:spMkLst>
        </pc:spChg>
        <pc:spChg chg="del">
          <ac:chgData name="Eleanor Simpson" userId="975f5492-d74c-431c-90fe-9bfc34b8124b" providerId="ADAL" clId="{6590B2F9-C305-4DCD-A2CC-8CB4FBD7BF7F}" dt="2018-11-27T11:15:42.779" v="1614" actId="478"/>
          <ac:spMkLst>
            <pc:docMk/>
            <pc:sldMk cId="3831377284" sldId="369"/>
            <ac:spMk id="12" creationId="{94FD1E31-F721-421F-89B5-2005AB07C0B3}"/>
          </ac:spMkLst>
        </pc:spChg>
        <pc:spChg chg="add mod">
          <ac:chgData name="Eleanor Simpson" userId="975f5492-d74c-431c-90fe-9bfc34b8124b" providerId="ADAL" clId="{6590B2F9-C305-4DCD-A2CC-8CB4FBD7BF7F}" dt="2018-11-27T11:21:08.391" v="1974" actId="1038"/>
          <ac:spMkLst>
            <pc:docMk/>
            <pc:sldMk cId="3831377284" sldId="369"/>
            <ac:spMk id="15" creationId="{B386DD2B-81F0-47E7-9396-1C19C3522F1A}"/>
          </ac:spMkLst>
        </pc:spChg>
        <pc:spChg chg="mod">
          <ac:chgData name="Eleanor Simpson" userId="975f5492-d74c-431c-90fe-9bfc34b8124b" providerId="ADAL" clId="{6590B2F9-C305-4DCD-A2CC-8CB4FBD7BF7F}" dt="2018-11-27T11:21:28.364" v="1977" actId="6549"/>
          <ac:spMkLst>
            <pc:docMk/>
            <pc:sldMk cId="3831377284" sldId="369"/>
            <ac:spMk id="19" creationId="{5252A847-DE45-4FA3-A1F8-EEBEB845FF8E}"/>
          </ac:spMkLst>
        </pc:spChg>
        <pc:graphicFrameChg chg="add mod modGraphic">
          <ac:chgData name="Eleanor Simpson" userId="975f5492-d74c-431c-90fe-9bfc34b8124b" providerId="ADAL" clId="{6590B2F9-C305-4DCD-A2CC-8CB4FBD7BF7F}" dt="2018-11-27T11:18:44.879" v="1765"/>
          <ac:graphicFrameMkLst>
            <pc:docMk/>
            <pc:sldMk cId="3831377284" sldId="369"/>
            <ac:graphicFrameMk id="13" creationId="{AD818B4F-FD8C-496A-A5BC-14A4DC344EE9}"/>
          </ac:graphicFrameMkLst>
        </pc:graphicFrameChg>
        <pc:picChg chg="add mod">
          <ac:chgData name="Eleanor Simpson" userId="975f5492-d74c-431c-90fe-9bfc34b8124b" providerId="ADAL" clId="{6590B2F9-C305-4DCD-A2CC-8CB4FBD7BF7F}" dt="2018-11-27T11:21:08.391" v="1974" actId="1038"/>
          <ac:picMkLst>
            <pc:docMk/>
            <pc:sldMk cId="3831377284" sldId="369"/>
            <ac:picMk id="14" creationId="{846AF29A-B9F9-4973-A026-701F8E05D3D9}"/>
          </ac:picMkLst>
        </pc:picChg>
      </pc:sldChg>
      <pc:sldChg chg="addSp delSp modSp">
        <pc:chgData name="Eleanor Simpson" userId="975f5492-d74c-431c-90fe-9bfc34b8124b" providerId="ADAL" clId="{6590B2F9-C305-4DCD-A2CC-8CB4FBD7BF7F}" dt="2018-11-27T11:05:09.228" v="1190" actId="478"/>
        <pc:sldMkLst>
          <pc:docMk/>
          <pc:sldMk cId="3021054940" sldId="371"/>
        </pc:sldMkLst>
        <pc:spChg chg="add del mod">
          <ac:chgData name="Eleanor Simpson" userId="975f5492-d74c-431c-90fe-9bfc34b8124b" providerId="ADAL" clId="{6590B2F9-C305-4DCD-A2CC-8CB4FBD7BF7F}" dt="2018-11-27T10:46:00.847" v="654" actId="478"/>
          <ac:spMkLst>
            <pc:docMk/>
            <pc:sldMk cId="3021054940" sldId="371"/>
            <ac:spMk id="2" creationId="{2FA9ED74-34BC-4805-B4F3-A60849B8648E}"/>
          </ac:spMkLst>
        </pc:spChg>
        <pc:spChg chg="del">
          <ac:chgData name="Eleanor Simpson" userId="975f5492-d74c-431c-90fe-9bfc34b8124b" providerId="ADAL" clId="{6590B2F9-C305-4DCD-A2CC-8CB4FBD7BF7F}" dt="2018-11-27T10:41:06.562" v="399" actId="478"/>
          <ac:spMkLst>
            <pc:docMk/>
            <pc:sldMk cId="3021054940" sldId="371"/>
            <ac:spMk id="9" creationId="{FC3FB937-8C48-4220-93BE-08DEF0A48549}"/>
          </ac:spMkLst>
        </pc:spChg>
        <pc:spChg chg="del">
          <ac:chgData name="Eleanor Simpson" userId="975f5492-d74c-431c-90fe-9bfc34b8124b" providerId="ADAL" clId="{6590B2F9-C305-4DCD-A2CC-8CB4FBD7BF7F}" dt="2018-11-27T10:41:06.562" v="399" actId="478"/>
          <ac:spMkLst>
            <pc:docMk/>
            <pc:sldMk cId="3021054940" sldId="371"/>
            <ac:spMk id="10" creationId="{D60E2F4C-10BC-4FA6-A96F-E39332B5F6F5}"/>
          </ac:spMkLst>
        </pc:spChg>
        <pc:spChg chg="del">
          <ac:chgData name="Eleanor Simpson" userId="975f5492-d74c-431c-90fe-9bfc34b8124b" providerId="ADAL" clId="{6590B2F9-C305-4DCD-A2CC-8CB4FBD7BF7F}" dt="2018-11-27T10:41:06.562" v="399" actId="478"/>
          <ac:spMkLst>
            <pc:docMk/>
            <pc:sldMk cId="3021054940" sldId="371"/>
            <ac:spMk id="11" creationId="{57451094-C98D-4DB5-B108-1FE784AC4438}"/>
          </ac:spMkLst>
        </pc:spChg>
        <pc:spChg chg="mod">
          <ac:chgData name="Eleanor Simpson" userId="975f5492-d74c-431c-90fe-9bfc34b8124b" providerId="ADAL" clId="{6590B2F9-C305-4DCD-A2CC-8CB4FBD7BF7F}" dt="2018-11-27T10:42:35.297" v="504" actId="207"/>
          <ac:spMkLst>
            <pc:docMk/>
            <pc:sldMk cId="3021054940" sldId="371"/>
            <ac:spMk id="19" creationId="{5252A847-DE45-4FA3-A1F8-EEBEB845FF8E}"/>
          </ac:spMkLst>
        </pc:spChg>
        <pc:spChg chg="add del">
          <ac:chgData name="Eleanor Simpson" userId="975f5492-d74c-431c-90fe-9bfc34b8124b" providerId="ADAL" clId="{6590B2F9-C305-4DCD-A2CC-8CB4FBD7BF7F}" dt="2018-11-27T11:05:09.228" v="1190" actId="478"/>
          <ac:spMkLst>
            <pc:docMk/>
            <pc:sldMk cId="3021054940" sldId="371"/>
            <ac:spMk id="20" creationId="{D431E9F8-6CAB-4626-BF41-76AAB6816DF3}"/>
          </ac:spMkLst>
        </pc:spChg>
        <pc:grpChg chg="add mod">
          <ac:chgData name="Eleanor Simpson" userId="975f5492-d74c-431c-90fe-9bfc34b8124b" providerId="ADAL" clId="{6590B2F9-C305-4DCD-A2CC-8CB4FBD7BF7F}" dt="2018-11-27T10:43:05.255" v="507" actId="207"/>
          <ac:grpSpMkLst>
            <pc:docMk/>
            <pc:sldMk cId="3021054940" sldId="371"/>
            <ac:grpSpMk id="12" creationId="{4AACE5FF-4A25-45A5-9F4A-9AC419AB98A9}"/>
          </ac:grpSpMkLst>
        </pc:grpChg>
        <pc:graphicFrameChg chg="add mod modGraphic">
          <ac:chgData name="Eleanor Simpson" userId="975f5492-d74c-431c-90fe-9bfc34b8124b" providerId="ADAL" clId="{6590B2F9-C305-4DCD-A2CC-8CB4FBD7BF7F}" dt="2018-11-27T11:04:20.602" v="1183"/>
          <ac:graphicFrameMkLst>
            <pc:docMk/>
            <pc:sldMk cId="3021054940" sldId="371"/>
            <ac:graphicFrameMk id="17" creationId="{65B21EFE-1F27-4E84-B459-9BC0B8573845}"/>
          </ac:graphicFrameMkLst>
        </pc:graphicFrameChg>
      </pc:sldChg>
      <pc:sldChg chg="addSp delSp modSp">
        <pc:chgData name="Eleanor Simpson" userId="975f5492-d74c-431c-90fe-9bfc34b8124b" providerId="ADAL" clId="{6590B2F9-C305-4DCD-A2CC-8CB4FBD7BF7F}" dt="2018-11-27T11:26:01.708" v="2336" actId="6549"/>
        <pc:sldMkLst>
          <pc:docMk/>
          <pc:sldMk cId="1057491491" sldId="374"/>
        </pc:sldMkLst>
        <pc:spChg chg="add mod">
          <ac:chgData name="Eleanor Simpson" userId="975f5492-d74c-431c-90fe-9bfc34b8124b" providerId="ADAL" clId="{6590B2F9-C305-4DCD-A2CC-8CB4FBD7BF7F}" dt="2018-11-27T11:25:05.855" v="2318" actId="554"/>
          <ac:spMkLst>
            <pc:docMk/>
            <pc:sldMk cId="1057491491" sldId="374"/>
            <ac:spMk id="10" creationId="{D099CC5A-8D63-4E72-8F93-1602ABCEE7E9}"/>
          </ac:spMkLst>
        </pc:spChg>
        <pc:spChg chg="add mod">
          <ac:chgData name="Eleanor Simpson" userId="975f5492-d74c-431c-90fe-9bfc34b8124b" providerId="ADAL" clId="{6590B2F9-C305-4DCD-A2CC-8CB4FBD7BF7F}" dt="2018-11-27T11:25:11.863" v="2319" actId="555"/>
          <ac:spMkLst>
            <pc:docMk/>
            <pc:sldMk cId="1057491491" sldId="374"/>
            <ac:spMk id="11" creationId="{3D4FB078-7A3D-463B-9828-C051D6BC9194}"/>
          </ac:spMkLst>
        </pc:spChg>
        <pc:spChg chg="add mod">
          <ac:chgData name="Eleanor Simpson" userId="975f5492-d74c-431c-90fe-9bfc34b8124b" providerId="ADAL" clId="{6590B2F9-C305-4DCD-A2CC-8CB4FBD7BF7F}" dt="2018-11-27T11:25:11.863" v="2319" actId="555"/>
          <ac:spMkLst>
            <pc:docMk/>
            <pc:sldMk cId="1057491491" sldId="374"/>
            <ac:spMk id="12" creationId="{7EC9D321-8B29-4CB0-9FA9-71445437C225}"/>
          </ac:spMkLst>
        </pc:spChg>
        <pc:spChg chg="add mod">
          <ac:chgData name="Eleanor Simpson" userId="975f5492-d74c-431c-90fe-9bfc34b8124b" providerId="ADAL" clId="{6590B2F9-C305-4DCD-A2CC-8CB4FBD7BF7F}" dt="2018-11-27T11:25:05.855" v="2318" actId="554"/>
          <ac:spMkLst>
            <pc:docMk/>
            <pc:sldMk cId="1057491491" sldId="374"/>
            <ac:spMk id="13" creationId="{4701B1BC-5D03-4649-9A2E-F83BDF45E3CC}"/>
          </ac:spMkLst>
        </pc:spChg>
        <pc:spChg chg="mod">
          <ac:chgData name="Eleanor Simpson" userId="975f5492-d74c-431c-90fe-9bfc34b8124b" providerId="ADAL" clId="{6590B2F9-C305-4DCD-A2CC-8CB4FBD7BF7F}" dt="2018-11-27T11:26:01.708" v="2336" actId="6549"/>
          <ac:spMkLst>
            <pc:docMk/>
            <pc:sldMk cId="1057491491" sldId="374"/>
            <ac:spMk id="19" creationId="{5252A847-DE45-4FA3-A1F8-EEBEB845FF8E}"/>
          </ac:spMkLst>
        </pc:spChg>
        <pc:graphicFrameChg chg="del">
          <ac:chgData name="Eleanor Simpson" userId="975f5492-d74c-431c-90fe-9bfc34b8124b" providerId="ADAL" clId="{6590B2F9-C305-4DCD-A2CC-8CB4FBD7BF7F}" dt="2018-11-27T11:21:37.299" v="1978" actId="478"/>
          <ac:graphicFrameMkLst>
            <pc:docMk/>
            <pc:sldMk cId="1057491491" sldId="374"/>
            <ac:graphicFrameMk id="6" creationId="{6B68286D-A87B-40EE-8D4E-D50DDC0BEEB0}"/>
          </ac:graphicFrameMkLst>
        </pc:graphicFrameChg>
        <pc:graphicFrameChg chg="del">
          <ac:chgData name="Eleanor Simpson" userId="975f5492-d74c-431c-90fe-9bfc34b8124b" providerId="ADAL" clId="{6590B2F9-C305-4DCD-A2CC-8CB4FBD7BF7F}" dt="2018-11-27T11:21:37.299" v="1978" actId="478"/>
          <ac:graphicFrameMkLst>
            <pc:docMk/>
            <pc:sldMk cId="1057491491" sldId="374"/>
            <ac:graphicFrameMk id="9" creationId="{23601AA4-31DD-4EC1-951B-38035BC55694}"/>
          </ac:graphicFrameMkLst>
        </pc:graphicFrameChg>
      </pc:sldChg>
      <pc:sldChg chg="modSp add">
        <pc:chgData name="Eleanor Simpson" userId="975f5492-d74c-431c-90fe-9bfc34b8124b" providerId="ADAL" clId="{6590B2F9-C305-4DCD-A2CC-8CB4FBD7BF7F}" dt="2018-11-27T10:52:56.208" v="1031"/>
        <pc:sldMkLst>
          <pc:docMk/>
          <pc:sldMk cId="3875624159" sldId="376"/>
        </pc:sldMkLst>
        <pc:grpChg chg="mod">
          <ac:chgData name="Eleanor Simpson" userId="975f5492-d74c-431c-90fe-9bfc34b8124b" providerId="ADAL" clId="{6590B2F9-C305-4DCD-A2CC-8CB4FBD7BF7F}" dt="2018-11-27T10:52:13.917" v="1027" actId="207"/>
          <ac:grpSpMkLst>
            <pc:docMk/>
            <pc:sldMk cId="3875624159" sldId="376"/>
            <ac:grpSpMk id="10" creationId="{16ABA62A-2D45-412D-9F20-405871DF07F9}"/>
          </ac:grpSpMkLst>
        </pc:grpChg>
        <pc:grpChg chg="mod">
          <ac:chgData name="Eleanor Simpson" userId="975f5492-d74c-431c-90fe-9bfc34b8124b" providerId="ADAL" clId="{6590B2F9-C305-4DCD-A2CC-8CB4FBD7BF7F}" dt="2018-11-27T10:52:13.917" v="1027" actId="207"/>
          <ac:grpSpMkLst>
            <pc:docMk/>
            <pc:sldMk cId="3875624159" sldId="376"/>
            <ac:grpSpMk id="26" creationId="{4FFBD62A-88FF-41CD-8F91-342F4A89C39A}"/>
          </ac:grpSpMkLst>
        </pc:grpChg>
        <pc:grpChg chg="mod">
          <ac:chgData name="Eleanor Simpson" userId="975f5492-d74c-431c-90fe-9bfc34b8124b" providerId="ADAL" clId="{6590B2F9-C305-4DCD-A2CC-8CB4FBD7BF7F}" dt="2018-11-27T10:52:13.917" v="1027" actId="207"/>
          <ac:grpSpMkLst>
            <pc:docMk/>
            <pc:sldMk cId="3875624159" sldId="376"/>
            <ac:grpSpMk id="40" creationId="{4906605D-3C65-4F33-8505-C38F0FA0745D}"/>
          </ac:grpSpMkLst>
        </pc:grpChg>
        <pc:grpChg chg="mod">
          <ac:chgData name="Eleanor Simpson" userId="975f5492-d74c-431c-90fe-9bfc34b8124b" providerId="ADAL" clId="{6590B2F9-C305-4DCD-A2CC-8CB4FBD7BF7F}" dt="2018-11-27T10:52:13.917" v="1027" actId="207"/>
          <ac:grpSpMkLst>
            <pc:docMk/>
            <pc:sldMk cId="3875624159" sldId="376"/>
            <ac:grpSpMk id="54" creationId="{08FAD3F5-3C23-4434-A950-53A9006AFD23}"/>
          </ac:grpSpMkLst>
        </pc:grpChg>
        <pc:graphicFrameChg chg="mod modGraphic">
          <ac:chgData name="Eleanor Simpson" userId="975f5492-d74c-431c-90fe-9bfc34b8124b" providerId="ADAL" clId="{6590B2F9-C305-4DCD-A2CC-8CB4FBD7BF7F}" dt="2018-11-27T10:52:56.208" v="1031"/>
          <ac:graphicFrameMkLst>
            <pc:docMk/>
            <pc:sldMk cId="3875624159" sldId="376"/>
            <ac:graphicFrameMk id="9" creationId="{2B0969D9-54EF-46D8-ADB8-4066FC92048F}"/>
          </ac:graphicFrameMkLst>
        </pc:graphicFrameChg>
        <pc:graphicFrameChg chg="mod modGraphic">
          <ac:chgData name="Eleanor Simpson" userId="975f5492-d74c-431c-90fe-9bfc34b8124b" providerId="ADAL" clId="{6590B2F9-C305-4DCD-A2CC-8CB4FBD7BF7F}" dt="2018-11-27T10:52:41.753" v="1029"/>
          <ac:graphicFrameMkLst>
            <pc:docMk/>
            <pc:sldMk cId="3875624159" sldId="376"/>
            <ac:graphicFrameMk id="25" creationId="{DCEFFE8A-86DF-4B0D-B821-87832377AE29}"/>
          </ac:graphicFrameMkLst>
        </pc:graphicFrameChg>
        <pc:graphicFrameChg chg="mod modGraphic">
          <ac:chgData name="Eleanor Simpson" userId="975f5492-d74c-431c-90fe-9bfc34b8124b" providerId="ADAL" clId="{6590B2F9-C305-4DCD-A2CC-8CB4FBD7BF7F}" dt="2018-11-27T10:52:46.922" v="1030"/>
          <ac:graphicFrameMkLst>
            <pc:docMk/>
            <pc:sldMk cId="3875624159" sldId="376"/>
            <ac:graphicFrameMk id="39" creationId="{EF2AB582-ED14-4E53-8267-87ED5A908565}"/>
          </ac:graphicFrameMkLst>
        </pc:graphicFrameChg>
        <pc:graphicFrameChg chg="mod modGraphic">
          <ac:chgData name="Eleanor Simpson" userId="975f5492-d74c-431c-90fe-9bfc34b8124b" providerId="ADAL" clId="{6590B2F9-C305-4DCD-A2CC-8CB4FBD7BF7F}" dt="2018-11-27T10:52:36.098" v="1028"/>
          <ac:graphicFrameMkLst>
            <pc:docMk/>
            <pc:sldMk cId="3875624159" sldId="376"/>
            <ac:graphicFrameMk id="53" creationId="{9C0148D0-36E7-47C7-ABAA-072AE6F64E31}"/>
          </ac:graphicFrameMkLst>
        </pc:graphicFrameChg>
      </pc:sldChg>
      <pc:sldChg chg="modSp add">
        <pc:chgData name="Eleanor Simpson" userId="975f5492-d74c-431c-90fe-9bfc34b8124b" providerId="ADAL" clId="{6590B2F9-C305-4DCD-A2CC-8CB4FBD7BF7F}" dt="2018-11-27T11:05:22.271" v="1194" actId="1037"/>
        <pc:sldMkLst>
          <pc:docMk/>
          <pc:sldMk cId="4066222745" sldId="379"/>
        </pc:sldMkLst>
        <pc:spChg chg="mod">
          <ac:chgData name="Eleanor Simpson" userId="975f5492-d74c-431c-90fe-9bfc34b8124b" providerId="ADAL" clId="{6590B2F9-C305-4DCD-A2CC-8CB4FBD7BF7F}" dt="2018-11-27T11:05:22.271" v="1194" actId="1037"/>
          <ac:spMkLst>
            <pc:docMk/>
            <pc:sldMk cId="4066222745" sldId="379"/>
            <ac:spMk id="20" creationId="{D431E9F8-6CAB-4626-BF41-76AAB6816DF3}"/>
          </ac:spMkLst>
        </pc:spChg>
        <pc:graphicFrameChg chg="modGraphic">
          <ac:chgData name="Eleanor Simpson" userId="975f5492-d74c-431c-90fe-9bfc34b8124b" providerId="ADAL" clId="{6590B2F9-C305-4DCD-A2CC-8CB4FBD7BF7F}" dt="2018-11-27T11:05:03.965" v="1189" actId="207"/>
          <ac:graphicFrameMkLst>
            <pc:docMk/>
            <pc:sldMk cId="4066222745" sldId="379"/>
            <ac:graphicFrameMk id="17" creationId="{65B21EFE-1F27-4E84-B459-9BC0B8573845}"/>
          </ac:graphicFrameMkLst>
        </pc:graphicFrameChg>
      </pc:sldChg>
      <pc:sldChg chg="modSp add">
        <pc:chgData name="Eleanor Simpson" userId="975f5492-d74c-431c-90fe-9bfc34b8124b" providerId="ADAL" clId="{6590B2F9-C305-4DCD-A2CC-8CB4FBD7BF7F}" dt="2018-11-27T11:15:13.765" v="1607" actId="122"/>
        <pc:sldMkLst>
          <pc:docMk/>
          <pc:sldMk cId="4216859573" sldId="380"/>
        </pc:sldMkLst>
        <pc:spChg chg="mod">
          <ac:chgData name="Eleanor Simpson" userId="975f5492-d74c-431c-90fe-9bfc34b8124b" providerId="ADAL" clId="{6590B2F9-C305-4DCD-A2CC-8CB4FBD7BF7F}" dt="2018-11-27T11:15:13.765" v="1607" actId="122"/>
          <ac:spMkLst>
            <pc:docMk/>
            <pc:sldMk cId="4216859573" sldId="380"/>
            <ac:spMk id="19" creationId="{5252A847-DE45-4FA3-A1F8-EEBEB845FF8E}"/>
          </ac:spMkLst>
        </pc:spChg>
      </pc:sldChg>
      <pc:sldChg chg="modSp add">
        <pc:chgData name="Eleanor Simpson" userId="975f5492-d74c-431c-90fe-9bfc34b8124b" providerId="ADAL" clId="{6590B2F9-C305-4DCD-A2CC-8CB4FBD7BF7F}" dt="2018-11-27T11:27:33.412" v="2349" actId="207"/>
        <pc:sldMkLst>
          <pc:docMk/>
          <pc:sldMk cId="139714506" sldId="381"/>
        </pc:sldMkLst>
        <pc:spChg chg="mod">
          <ac:chgData name="Eleanor Simpson" userId="975f5492-d74c-431c-90fe-9bfc34b8124b" providerId="ADAL" clId="{6590B2F9-C305-4DCD-A2CC-8CB4FBD7BF7F}" dt="2018-11-27T11:27:33.412" v="2349" actId="207"/>
          <ac:spMkLst>
            <pc:docMk/>
            <pc:sldMk cId="139714506" sldId="381"/>
            <ac:spMk id="19" creationId="{5252A847-DE45-4FA3-A1F8-EEBEB845FF8E}"/>
          </ac:spMkLst>
        </pc:spChg>
      </pc:sldChg>
      <pc:sldChg chg="add">
        <pc:chgData name="Eleanor Simpson" userId="975f5492-d74c-431c-90fe-9bfc34b8124b" providerId="ADAL" clId="{6590B2F9-C305-4DCD-A2CC-8CB4FBD7BF7F}" dt="2018-11-27T11:25:56.531" v="2335"/>
        <pc:sldMkLst>
          <pc:docMk/>
          <pc:sldMk cId="1574292362" sldId="383"/>
        </pc:sldMkLst>
      </pc:sldChg>
      <pc:sldChg chg="add">
        <pc:chgData name="Eleanor Simpson" userId="975f5492-d74c-431c-90fe-9bfc34b8124b" providerId="ADAL" clId="{6590B2F9-C305-4DCD-A2CC-8CB4FBD7BF7F}" dt="2018-11-27T11:26:39.599" v="2337"/>
        <pc:sldMkLst>
          <pc:docMk/>
          <pc:sldMk cId="1715705808" sldId="384"/>
        </pc:sldMkLst>
      </pc:sldChg>
      <pc:sldChg chg="add">
        <pc:chgData name="Eleanor Simpson" userId="975f5492-d74c-431c-90fe-9bfc34b8124b" providerId="ADAL" clId="{6590B2F9-C305-4DCD-A2CC-8CB4FBD7BF7F}" dt="2018-11-27T11:27:15.152" v="2340"/>
        <pc:sldMkLst>
          <pc:docMk/>
          <pc:sldMk cId="2853911839" sldId="385"/>
        </pc:sldMkLst>
      </pc:sldChg>
    </pc:docChg>
  </pc:docChgLst>
  <pc:docChgLst>
    <pc:chgData name="Nicola Dockerty" userId="ebcc58ce-2d8c-4ed9-a38e-e6d0a4be1782" providerId="ADAL" clId="{F5B5089D-A625-4BDF-9687-804BCA7D503A}"/>
    <pc:docChg chg="undo custSel addSld delSld modSld sldOrd">
      <pc:chgData name="Nicola Dockerty" userId="ebcc58ce-2d8c-4ed9-a38e-e6d0a4be1782" providerId="ADAL" clId="{F5B5089D-A625-4BDF-9687-804BCA7D503A}" dt="2020-01-24T13:38:34.963" v="2260" actId="120"/>
      <pc:docMkLst>
        <pc:docMk/>
      </pc:docMkLst>
      <pc:sldChg chg="modSp">
        <pc:chgData name="Nicola Dockerty" userId="ebcc58ce-2d8c-4ed9-a38e-e6d0a4be1782" providerId="ADAL" clId="{F5B5089D-A625-4BDF-9687-804BCA7D503A}" dt="2020-01-22T21:39:41.157" v="3" actId="20577"/>
        <pc:sldMkLst>
          <pc:docMk/>
          <pc:sldMk cId="3855900595" sldId="301"/>
        </pc:sldMkLst>
        <pc:spChg chg="mod">
          <ac:chgData name="Nicola Dockerty" userId="ebcc58ce-2d8c-4ed9-a38e-e6d0a4be1782" providerId="ADAL" clId="{F5B5089D-A625-4BDF-9687-804BCA7D503A}" dt="2020-01-22T21:39:41.157" v="3" actId="20577"/>
          <ac:spMkLst>
            <pc:docMk/>
            <pc:sldMk cId="3855900595" sldId="301"/>
            <ac:spMk id="19" creationId="{5252A847-DE45-4FA3-A1F8-EEBEB845FF8E}"/>
          </ac:spMkLst>
        </pc:spChg>
      </pc:sldChg>
      <pc:sldChg chg="addSp delSp modSp">
        <pc:chgData name="Nicola Dockerty" userId="ebcc58ce-2d8c-4ed9-a38e-e6d0a4be1782" providerId="ADAL" clId="{F5B5089D-A625-4BDF-9687-804BCA7D503A}" dt="2020-01-24T13:35:33.711" v="2229" actId="478"/>
        <pc:sldMkLst>
          <pc:docMk/>
          <pc:sldMk cId="636014570" sldId="314"/>
        </pc:sldMkLst>
        <pc:spChg chg="mod">
          <ac:chgData name="Nicola Dockerty" userId="ebcc58ce-2d8c-4ed9-a38e-e6d0a4be1782" providerId="ADAL" clId="{F5B5089D-A625-4BDF-9687-804BCA7D503A}" dt="2020-01-24T12:27:26.457" v="1252" actId="6549"/>
          <ac:spMkLst>
            <pc:docMk/>
            <pc:sldMk cId="636014570" sldId="314"/>
            <ac:spMk id="19" creationId="{5252A847-DE45-4FA3-A1F8-EEBEB845FF8E}"/>
          </ac:spMkLst>
        </pc:spChg>
        <pc:graphicFrameChg chg="mod">
          <ac:chgData name="Nicola Dockerty" userId="ebcc58ce-2d8c-4ed9-a38e-e6d0a4be1782" providerId="ADAL" clId="{F5B5089D-A625-4BDF-9687-804BCA7D503A}" dt="2020-01-24T12:27:30.953" v="1262" actId="1035"/>
          <ac:graphicFrameMkLst>
            <pc:docMk/>
            <pc:sldMk cId="636014570" sldId="314"/>
            <ac:graphicFrameMk id="10" creationId="{3DF6231F-881F-4DA0-9E24-57641F698CCF}"/>
          </ac:graphicFrameMkLst>
        </pc:graphicFrameChg>
        <pc:graphicFrameChg chg="mod">
          <ac:chgData name="Nicola Dockerty" userId="ebcc58ce-2d8c-4ed9-a38e-e6d0a4be1782" providerId="ADAL" clId="{F5B5089D-A625-4BDF-9687-804BCA7D503A}" dt="2020-01-24T12:27:30.953" v="1262" actId="1035"/>
          <ac:graphicFrameMkLst>
            <pc:docMk/>
            <pc:sldMk cId="636014570" sldId="314"/>
            <ac:graphicFrameMk id="11" creationId="{41FDC495-ED3D-4288-9188-3FA779B995CF}"/>
          </ac:graphicFrameMkLst>
        </pc:graphicFrameChg>
        <pc:graphicFrameChg chg="mod modGraphic">
          <ac:chgData name="Nicola Dockerty" userId="ebcc58ce-2d8c-4ed9-a38e-e6d0a4be1782" providerId="ADAL" clId="{F5B5089D-A625-4BDF-9687-804BCA7D503A}" dt="2020-01-24T12:27:30.953" v="1262" actId="1035"/>
          <ac:graphicFrameMkLst>
            <pc:docMk/>
            <pc:sldMk cId="636014570" sldId="314"/>
            <ac:graphicFrameMk id="12" creationId="{B37D93DF-1C2F-412A-B207-9EF0363629DE}"/>
          </ac:graphicFrameMkLst>
        </pc:graphicFrameChg>
        <pc:graphicFrameChg chg="del mod">
          <ac:chgData name="Nicola Dockerty" userId="ebcc58ce-2d8c-4ed9-a38e-e6d0a4be1782" providerId="ADAL" clId="{F5B5089D-A625-4BDF-9687-804BCA7D503A}" dt="2020-01-24T12:26:50.708" v="1233" actId="478"/>
          <ac:graphicFrameMkLst>
            <pc:docMk/>
            <pc:sldMk cId="636014570" sldId="314"/>
            <ac:graphicFrameMk id="13" creationId="{7B1DA67E-0B80-4042-9E20-63D6AD397AFC}"/>
          </ac:graphicFrameMkLst>
        </pc:graphicFrameChg>
        <pc:graphicFrameChg chg="add del mod">
          <ac:chgData name="Nicola Dockerty" userId="ebcc58ce-2d8c-4ed9-a38e-e6d0a4be1782" providerId="ADAL" clId="{F5B5089D-A625-4BDF-9687-804BCA7D503A}" dt="2020-01-24T12:26:52.141" v="1234" actId="478"/>
          <ac:graphicFrameMkLst>
            <pc:docMk/>
            <pc:sldMk cId="636014570" sldId="314"/>
            <ac:graphicFrameMk id="14" creationId="{1FACECAC-62A7-40E3-B6A5-9BDB567A2145}"/>
          </ac:graphicFrameMkLst>
        </pc:graphicFrameChg>
        <pc:picChg chg="add del mod">
          <ac:chgData name="Nicola Dockerty" userId="ebcc58ce-2d8c-4ed9-a38e-e6d0a4be1782" providerId="ADAL" clId="{F5B5089D-A625-4BDF-9687-804BCA7D503A}" dt="2020-01-24T13:35:33.711" v="2229" actId="478"/>
          <ac:picMkLst>
            <pc:docMk/>
            <pc:sldMk cId="636014570" sldId="314"/>
            <ac:picMk id="2" creationId="{73C9003F-A49D-4844-9314-A12B84E6C2D5}"/>
          </ac:picMkLst>
        </pc:picChg>
      </pc:sldChg>
      <pc:sldChg chg="addSp delSp modSp">
        <pc:chgData name="Nicola Dockerty" userId="ebcc58ce-2d8c-4ed9-a38e-e6d0a4be1782" providerId="ADAL" clId="{F5B5089D-A625-4BDF-9687-804BCA7D503A}" dt="2020-01-22T21:57:03.592" v="855" actId="21"/>
        <pc:sldMkLst>
          <pc:docMk/>
          <pc:sldMk cId="36917022" sldId="360"/>
        </pc:sldMkLst>
        <pc:spChg chg="mod">
          <ac:chgData name="Nicola Dockerty" userId="ebcc58ce-2d8c-4ed9-a38e-e6d0a4be1782" providerId="ADAL" clId="{F5B5089D-A625-4BDF-9687-804BCA7D503A}" dt="2020-01-22T21:51:29.580" v="526" actId="12788"/>
          <ac:spMkLst>
            <pc:docMk/>
            <pc:sldMk cId="36917022" sldId="360"/>
            <ac:spMk id="19" creationId="{5252A847-DE45-4FA3-A1F8-EEBEB845FF8E}"/>
          </ac:spMkLst>
        </pc:spChg>
        <pc:grpChg chg="add mod">
          <ac:chgData name="Nicola Dockerty" userId="ebcc58ce-2d8c-4ed9-a38e-e6d0a4be1782" providerId="ADAL" clId="{F5B5089D-A625-4BDF-9687-804BCA7D503A}" dt="2020-01-22T21:51:29.580" v="526" actId="12788"/>
          <ac:grpSpMkLst>
            <pc:docMk/>
            <pc:sldMk cId="36917022" sldId="360"/>
            <ac:grpSpMk id="5" creationId="{491D24A0-5B24-4556-8212-C19554A75531}"/>
          </ac:grpSpMkLst>
        </pc:grpChg>
        <pc:grpChg chg="add mod">
          <ac:chgData name="Nicola Dockerty" userId="ebcc58ce-2d8c-4ed9-a38e-e6d0a4be1782" providerId="ADAL" clId="{F5B5089D-A625-4BDF-9687-804BCA7D503A}" dt="2020-01-22T21:51:29.580" v="526" actId="12788"/>
          <ac:grpSpMkLst>
            <pc:docMk/>
            <pc:sldMk cId="36917022" sldId="360"/>
            <ac:grpSpMk id="6" creationId="{1DDC6466-6D9B-4860-A736-0A7C4C386226}"/>
          </ac:grpSpMkLst>
        </pc:grpChg>
        <pc:grpChg chg="del">
          <ac:chgData name="Nicola Dockerty" userId="ebcc58ce-2d8c-4ed9-a38e-e6d0a4be1782" providerId="ADAL" clId="{F5B5089D-A625-4BDF-9687-804BCA7D503A}" dt="2020-01-22T21:47:39.465" v="426" actId="478"/>
          <ac:grpSpMkLst>
            <pc:docMk/>
            <pc:sldMk cId="36917022" sldId="360"/>
            <ac:grpSpMk id="10" creationId="{16ABA62A-2D45-412D-9F20-405871DF07F9}"/>
          </ac:grpSpMkLst>
        </pc:grpChg>
        <pc:grpChg chg="del">
          <ac:chgData name="Nicola Dockerty" userId="ebcc58ce-2d8c-4ed9-a38e-e6d0a4be1782" providerId="ADAL" clId="{F5B5089D-A625-4BDF-9687-804BCA7D503A}" dt="2020-01-22T21:47:39.465" v="426" actId="478"/>
          <ac:grpSpMkLst>
            <pc:docMk/>
            <pc:sldMk cId="36917022" sldId="360"/>
            <ac:grpSpMk id="26" creationId="{4FFBD62A-88FF-41CD-8F91-342F4A89C39A}"/>
          </ac:grpSpMkLst>
        </pc:grpChg>
        <pc:grpChg chg="del">
          <ac:chgData name="Nicola Dockerty" userId="ebcc58ce-2d8c-4ed9-a38e-e6d0a4be1782" providerId="ADAL" clId="{F5B5089D-A625-4BDF-9687-804BCA7D503A}" dt="2020-01-22T21:47:39.465" v="426" actId="478"/>
          <ac:grpSpMkLst>
            <pc:docMk/>
            <pc:sldMk cId="36917022" sldId="360"/>
            <ac:grpSpMk id="40" creationId="{4906605D-3C65-4F33-8505-C38F0FA0745D}"/>
          </ac:grpSpMkLst>
        </pc:grpChg>
        <pc:grpChg chg="del">
          <ac:chgData name="Nicola Dockerty" userId="ebcc58ce-2d8c-4ed9-a38e-e6d0a4be1782" providerId="ADAL" clId="{F5B5089D-A625-4BDF-9687-804BCA7D503A}" dt="2020-01-22T21:47:39.465" v="426" actId="478"/>
          <ac:grpSpMkLst>
            <pc:docMk/>
            <pc:sldMk cId="36917022" sldId="360"/>
            <ac:grpSpMk id="54" creationId="{08FAD3F5-3C23-4434-A950-53A9006AFD23}"/>
          </ac:grpSpMkLst>
        </pc:grpChg>
        <pc:grpChg chg="add mod">
          <ac:chgData name="Nicola Dockerty" userId="ebcc58ce-2d8c-4ed9-a38e-e6d0a4be1782" providerId="ADAL" clId="{F5B5089D-A625-4BDF-9687-804BCA7D503A}" dt="2020-01-22T21:51:29.580" v="526" actId="12788"/>
          <ac:grpSpMkLst>
            <pc:docMk/>
            <pc:sldMk cId="36917022" sldId="360"/>
            <ac:grpSpMk id="67" creationId="{69832047-8DC2-43EC-9255-C7DF2A89FFBB}"/>
          </ac:grpSpMkLst>
        </pc:grpChg>
        <pc:grpChg chg="add mod">
          <ac:chgData name="Nicola Dockerty" userId="ebcc58ce-2d8c-4ed9-a38e-e6d0a4be1782" providerId="ADAL" clId="{F5B5089D-A625-4BDF-9687-804BCA7D503A}" dt="2020-01-22T21:51:29.580" v="526" actId="12788"/>
          <ac:grpSpMkLst>
            <pc:docMk/>
            <pc:sldMk cId="36917022" sldId="360"/>
            <ac:grpSpMk id="83" creationId="{B1F584B0-98F4-4050-BE00-3232E9337B2C}"/>
          </ac:grpSpMkLst>
        </pc:grpChg>
        <pc:graphicFrameChg chg="del">
          <ac:chgData name="Nicola Dockerty" userId="ebcc58ce-2d8c-4ed9-a38e-e6d0a4be1782" providerId="ADAL" clId="{F5B5089D-A625-4BDF-9687-804BCA7D503A}" dt="2020-01-22T21:47:39.465" v="426" actId="478"/>
          <ac:graphicFrameMkLst>
            <pc:docMk/>
            <pc:sldMk cId="36917022" sldId="360"/>
            <ac:graphicFrameMk id="9" creationId="{2B0969D9-54EF-46D8-ADB8-4066FC92048F}"/>
          </ac:graphicFrameMkLst>
        </pc:graphicFrameChg>
        <pc:graphicFrameChg chg="del">
          <ac:chgData name="Nicola Dockerty" userId="ebcc58ce-2d8c-4ed9-a38e-e6d0a4be1782" providerId="ADAL" clId="{F5B5089D-A625-4BDF-9687-804BCA7D503A}" dt="2020-01-22T21:47:39.465" v="426" actId="478"/>
          <ac:graphicFrameMkLst>
            <pc:docMk/>
            <pc:sldMk cId="36917022" sldId="360"/>
            <ac:graphicFrameMk id="25" creationId="{DCEFFE8A-86DF-4B0D-B821-87832377AE29}"/>
          </ac:graphicFrameMkLst>
        </pc:graphicFrameChg>
        <pc:graphicFrameChg chg="del">
          <ac:chgData name="Nicola Dockerty" userId="ebcc58ce-2d8c-4ed9-a38e-e6d0a4be1782" providerId="ADAL" clId="{F5B5089D-A625-4BDF-9687-804BCA7D503A}" dt="2020-01-22T21:47:39.465" v="426" actId="478"/>
          <ac:graphicFrameMkLst>
            <pc:docMk/>
            <pc:sldMk cId="36917022" sldId="360"/>
            <ac:graphicFrameMk id="39" creationId="{EF2AB582-ED14-4E53-8267-87ED5A908565}"/>
          </ac:graphicFrameMkLst>
        </pc:graphicFrameChg>
        <pc:graphicFrameChg chg="del">
          <ac:chgData name="Nicola Dockerty" userId="ebcc58ce-2d8c-4ed9-a38e-e6d0a4be1782" providerId="ADAL" clId="{F5B5089D-A625-4BDF-9687-804BCA7D503A}" dt="2020-01-22T21:47:39.465" v="426" actId="478"/>
          <ac:graphicFrameMkLst>
            <pc:docMk/>
            <pc:sldMk cId="36917022" sldId="360"/>
            <ac:graphicFrameMk id="53" creationId="{9C0148D0-36E7-47C7-ABAA-072AE6F64E31}"/>
          </ac:graphicFrameMkLst>
        </pc:graphicFrameChg>
        <pc:picChg chg="add del mod">
          <ac:chgData name="Nicola Dockerty" userId="ebcc58ce-2d8c-4ed9-a38e-e6d0a4be1782" providerId="ADAL" clId="{F5B5089D-A625-4BDF-9687-804BCA7D503A}" dt="2020-01-22T21:57:03.592" v="855" actId="21"/>
          <ac:picMkLst>
            <pc:docMk/>
            <pc:sldMk cId="36917022" sldId="360"/>
            <ac:picMk id="2" creationId="{4EF60327-93D4-439E-BDC9-AFEE12C512C7}"/>
          </ac:picMkLst>
        </pc:picChg>
        <pc:picChg chg="add mod">
          <ac:chgData name="Nicola Dockerty" userId="ebcc58ce-2d8c-4ed9-a38e-e6d0a4be1782" providerId="ADAL" clId="{F5B5089D-A625-4BDF-9687-804BCA7D503A}" dt="2020-01-22T21:50:40.438" v="488" actId="164"/>
          <ac:picMkLst>
            <pc:docMk/>
            <pc:sldMk cId="36917022" sldId="360"/>
            <ac:picMk id="4" creationId="{4B697314-D982-4C0C-95D5-FD8D385AEF90}"/>
          </ac:picMkLst>
        </pc:picChg>
        <pc:picChg chg="add mod">
          <ac:chgData name="Nicola Dockerty" userId="ebcc58ce-2d8c-4ed9-a38e-e6d0a4be1782" providerId="ADAL" clId="{F5B5089D-A625-4BDF-9687-804BCA7D503A}" dt="2020-01-22T21:50:40.438" v="488" actId="164"/>
          <ac:picMkLst>
            <pc:docMk/>
            <pc:sldMk cId="36917022" sldId="360"/>
            <ac:picMk id="57" creationId="{0243418D-F289-4338-9495-F701EE33A897}"/>
          </ac:picMkLst>
        </pc:picChg>
        <pc:picChg chg="add mod">
          <ac:chgData name="Nicola Dockerty" userId="ebcc58ce-2d8c-4ed9-a38e-e6d0a4be1782" providerId="ADAL" clId="{F5B5089D-A625-4BDF-9687-804BCA7D503A}" dt="2020-01-22T21:50:40.438" v="488" actId="164"/>
          <ac:picMkLst>
            <pc:docMk/>
            <pc:sldMk cId="36917022" sldId="360"/>
            <ac:picMk id="58" creationId="{BD86ACB4-43FF-494B-9CB6-02E9ABE1847F}"/>
          </ac:picMkLst>
        </pc:picChg>
        <pc:picChg chg="add mod">
          <ac:chgData name="Nicola Dockerty" userId="ebcc58ce-2d8c-4ed9-a38e-e6d0a4be1782" providerId="ADAL" clId="{F5B5089D-A625-4BDF-9687-804BCA7D503A}" dt="2020-01-22T21:50:40.438" v="488" actId="164"/>
          <ac:picMkLst>
            <pc:docMk/>
            <pc:sldMk cId="36917022" sldId="360"/>
            <ac:picMk id="59" creationId="{7791C172-20EB-4BC5-9224-D1A379937705}"/>
          </ac:picMkLst>
        </pc:picChg>
        <pc:picChg chg="add mod">
          <ac:chgData name="Nicola Dockerty" userId="ebcc58ce-2d8c-4ed9-a38e-e6d0a4be1782" providerId="ADAL" clId="{F5B5089D-A625-4BDF-9687-804BCA7D503A}" dt="2020-01-22T21:50:40.438" v="488" actId="164"/>
          <ac:picMkLst>
            <pc:docMk/>
            <pc:sldMk cId="36917022" sldId="360"/>
            <ac:picMk id="60" creationId="{30A1C426-E181-42FD-9D0A-2120A1830D04}"/>
          </ac:picMkLst>
        </pc:picChg>
        <pc:picChg chg="add mod">
          <ac:chgData name="Nicola Dockerty" userId="ebcc58ce-2d8c-4ed9-a38e-e6d0a4be1782" providerId="ADAL" clId="{F5B5089D-A625-4BDF-9687-804BCA7D503A}" dt="2020-01-22T21:50:40.438" v="488" actId="164"/>
          <ac:picMkLst>
            <pc:docMk/>
            <pc:sldMk cId="36917022" sldId="360"/>
            <ac:picMk id="61" creationId="{51560400-4CED-4B47-AF57-F7236781A223}"/>
          </ac:picMkLst>
        </pc:picChg>
        <pc:picChg chg="add mod">
          <ac:chgData name="Nicola Dockerty" userId="ebcc58ce-2d8c-4ed9-a38e-e6d0a4be1782" providerId="ADAL" clId="{F5B5089D-A625-4BDF-9687-804BCA7D503A}" dt="2020-01-22T21:50:40.438" v="488" actId="164"/>
          <ac:picMkLst>
            <pc:docMk/>
            <pc:sldMk cId="36917022" sldId="360"/>
            <ac:picMk id="62" creationId="{755DDC63-2019-46AE-818C-6DDF0FE534E6}"/>
          </ac:picMkLst>
        </pc:picChg>
        <pc:picChg chg="add mod">
          <ac:chgData name="Nicola Dockerty" userId="ebcc58ce-2d8c-4ed9-a38e-e6d0a4be1782" providerId="ADAL" clId="{F5B5089D-A625-4BDF-9687-804BCA7D503A}" dt="2020-01-22T21:50:40.438" v="488" actId="164"/>
          <ac:picMkLst>
            <pc:docMk/>
            <pc:sldMk cId="36917022" sldId="360"/>
            <ac:picMk id="63" creationId="{3D193E05-EFEE-4D82-B48F-5B5D5E36220A}"/>
          </ac:picMkLst>
        </pc:picChg>
        <pc:picChg chg="add mod">
          <ac:chgData name="Nicola Dockerty" userId="ebcc58ce-2d8c-4ed9-a38e-e6d0a4be1782" providerId="ADAL" clId="{F5B5089D-A625-4BDF-9687-804BCA7D503A}" dt="2020-01-22T21:50:40.438" v="488" actId="164"/>
          <ac:picMkLst>
            <pc:docMk/>
            <pc:sldMk cId="36917022" sldId="360"/>
            <ac:picMk id="64" creationId="{99DED673-02B5-43D1-89DA-04ED1AB3EB35}"/>
          </ac:picMkLst>
        </pc:picChg>
        <pc:picChg chg="add mod">
          <ac:chgData name="Nicola Dockerty" userId="ebcc58ce-2d8c-4ed9-a38e-e6d0a4be1782" providerId="ADAL" clId="{F5B5089D-A625-4BDF-9687-804BCA7D503A}" dt="2020-01-22T21:50:40.438" v="488" actId="164"/>
          <ac:picMkLst>
            <pc:docMk/>
            <pc:sldMk cId="36917022" sldId="360"/>
            <ac:picMk id="65" creationId="{26FA4C79-7B56-4CFC-A999-41C2D9BAA81D}"/>
          </ac:picMkLst>
        </pc:picChg>
        <pc:picChg chg="add mod">
          <ac:chgData name="Nicola Dockerty" userId="ebcc58ce-2d8c-4ed9-a38e-e6d0a4be1782" providerId="ADAL" clId="{F5B5089D-A625-4BDF-9687-804BCA7D503A}" dt="2020-01-22T21:50:40.438" v="488" actId="164"/>
          <ac:picMkLst>
            <pc:docMk/>
            <pc:sldMk cId="36917022" sldId="360"/>
            <ac:picMk id="66" creationId="{F066C4E6-1893-458C-81CC-482EB959C2E9}"/>
          </ac:picMkLst>
        </pc:picChg>
        <pc:picChg chg="add mod">
          <ac:chgData name="Nicola Dockerty" userId="ebcc58ce-2d8c-4ed9-a38e-e6d0a4be1782" providerId="ADAL" clId="{F5B5089D-A625-4BDF-9687-804BCA7D503A}" dt="2020-01-22T21:51:05.915" v="494" actId="164"/>
          <ac:picMkLst>
            <pc:docMk/>
            <pc:sldMk cId="36917022" sldId="360"/>
            <ac:picMk id="79" creationId="{A1732570-8250-4B91-B3B1-4020BEF2AB7E}"/>
          </ac:picMkLst>
        </pc:picChg>
        <pc:picChg chg="add mod">
          <ac:chgData name="Nicola Dockerty" userId="ebcc58ce-2d8c-4ed9-a38e-e6d0a4be1782" providerId="ADAL" clId="{F5B5089D-A625-4BDF-9687-804BCA7D503A}" dt="2020-01-22T21:51:05.915" v="494" actId="164"/>
          <ac:picMkLst>
            <pc:docMk/>
            <pc:sldMk cId="36917022" sldId="360"/>
            <ac:picMk id="80" creationId="{FC179032-D2F9-48F5-B539-AF1C5791D332}"/>
          </ac:picMkLst>
        </pc:picChg>
        <pc:picChg chg="add mod">
          <ac:chgData name="Nicola Dockerty" userId="ebcc58ce-2d8c-4ed9-a38e-e6d0a4be1782" providerId="ADAL" clId="{F5B5089D-A625-4BDF-9687-804BCA7D503A}" dt="2020-01-22T21:51:05.915" v="494" actId="164"/>
          <ac:picMkLst>
            <pc:docMk/>
            <pc:sldMk cId="36917022" sldId="360"/>
            <ac:picMk id="81" creationId="{B533B7AD-F489-4E33-99FC-997C6C8E2714}"/>
          </ac:picMkLst>
        </pc:picChg>
        <pc:picChg chg="add mod">
          <ac:chgData name="Nicola Dockerty" userId="ebcc58ce-2d8c-4ed9-a38e-e6d0a4be1782" providerId="ADAL" clId="{F5B5089D-A625-4BDF-9687-804BCA7D503A}" dt="2020-01-22T21:51:05.915" v="494" actId="164"/>
          <ac:picMkLst>
            <pc:docMk/>
            <pc:sldMk cId="36917022" sldId="360"/>
            <ac:picMk id="82" creationId="{657E7E21-4696-4E9C-882E-2E1822DEBE2E}"/>
          </ac:picMkLst>
        </pc:picChg>
      </pc:sldChg>
      <pc:sldChg chg="addSp delSp modSp">
        <pc:chgData name="Nicola Dockerty" userId="ebcc58ce-2d8c-4ed9-a38e-e6d0a4be1782" providerId="ADAL" clId="{F5B5089D-A625-4BDF-9687-804BCA7D503A}" dt="2020-01-24T13:38:34.963" v="2260" actId="120"/>
        <pc:sldMkLst>
          <pc:docMk/>
          <pc:sldMk cId="1579863363" sldId="367"/>
        </pc:sldMkLst>
        <pc:spChg chg="del">
          <ac:chgData name="Nicola Dockerty" userId="ebcc58ce-2d8c-4ed9-a38e-e6d0a4be1782" providerId="ADAL" clId="{F5B5089D-A625-4BDF-9687-804BCA7D503A}" dt="2020-01-22T21:57:39.025" v="949" actId="478"/>
          <ac:spMkLst>
            <pc:docMk/>
            <pc:sldMk cId="1579863363" sldId="367"/>
            <ac:spMk id="11" creationId="{C224717B-2995-4BE2-8700-58641693C2B6}"/>
          </ac:spMkLst>
        </pc:spChg>
        <pc:spChg chg="mod">
          <ac:chgData name="Nicola Dockerty" userId="ebcc58ce-2d8c-4ed9-a38e-e6d0a4be1782" providerId="ADAL" clId="{F5B5089D-A625-4BDF-9687-804BCA7D503A}" dt="2020-01-24T13:38:34.963" v="2260" actId="120"/>
          <ac:spMkLst>
            <pc:docMk/>
            <pc:sldMk cId="1579863363" sldId="367"/>
            <ac:spMk id="19" creationId="{5252A847-DE45-4FA3-A1F8-EEBEB845FF8E}"/>
          </ac:spMkLst>
        </pc:spChg>
        <pc:graphicFrameChg chg="mod modGraphic">
          <ac:chgData name="Nicola Dockerty" userId="ebcc58ce-2d8c-4ed9-a38e-e6d0a4be1782" providerId="ADAL" clId="{F5B5089D-A625-4BDF-9687-804BCA7D503A}" dt="2020-01-24T12:22:00.570" v="1146" actId="12788"/>
          <ac:graphicFrameMkLst>
            <pc:docMk/>
            <pc:sldMk cId="1579863363" sldId="367"/>
            <ac:graphicFrameMk id="9" creationId="{B557987A-1919-4BF9-A0BE-EEF03E75B8D8}"/>
          </ac:graphicFrameMkLst>
        </pc:graphicFrameChg>
        <pc:picChg chg="add del">
          <ac:chgData name="Nicola Dockerty" userId="ebcc58ce-2d8c-4ed9-a38e-e6d0a4be1782" providerId="ADAL" clId="{F5B5089D-A625-4BDF-9687-804BCA7D503A}" dt="2020-01-22T21:58:41.456" v="1028" actId="21"/>
          <ac:picMkLst>
            <pc:docMk/>
            <pc:sldMk cId="1579863363" sldId="367"/>
            <ac:picMk id="10" creationId="{1A71A3D6-1685-4406-87A1-71F504F8A2D3}"/>
          </ac:picMkLst>
        </pc:picChg>
      </pc:sldChg>
      <pc:sldChg chg="del">
        <pc:chgData name="Nicola Dockerty" userId="ebcc58ce-2d8c-4ed9-a38e-e6d0a4be1782" providerId="ADAL" clId="{F5B5089D-A625-4BDF-9687-804BCA7D503A}" dt="2020-01-24T12:22:33.111" v="1150" actId="47"/>
        <pc:sldMkLst>
          <pc:docMk/>
          <pc:sldMk cId="367355446" sldId="368"/>
        </pc:sldMkLst>
      </pc:sldChg>
      <pc:sldChg chg="addSp delSp del">
        <pc:chgData name="Nicola Dockerty" userId="ebcc58ce-2d8c-4ed9-a38e-e6d0a4be1782" providerId="ADAL" clId="{F5B5089D-A625-4BDF-9687-804BCA7D503A}" dt="2020-01-24T12:34:29.913" v="1731" actId="47"/>
        <pc:sldMkLst>
          <pc:docMk/>
          <pc:sldMk cId="3831377284" sldId="369"/>
        </pc:sldMkLst>
        <pc:graphicFrameChg chg="del">
          <ac:chgData name="Nicola Dockerty" userId="ebcc58ce-2d8c-4ed9-a38e-e6d0a4be1782" providerId="ADAL" clId="{F5B5089D-A625-4BDF-9687-804BCA7D503A}" dt="2020-01-24T12:30:31.047" v="1490" actId="21"/>
          <ac:graphicFrameMkLst>
            <pc:docMk/>
            <pc:sldMk cId="3831377284" sldId="369"/>
            <ac:graphicFrameMk id="12" creationId="{989BE80E-2A0D-42DC-A14C-A20C71B56183}"/>
          </ac:graphicFrameMkLst>
        </pc:graphicFrameChg>
        <pc:picChg chg="add">
          <ac:chgData name="Nicola Dockerty" userId="ebcc58ce-2d8c-4ed9-a38e-e6d0a4be1782" providerId="ADAL" clId="{F5B5089D-A625-4BDF-9687-804BCA7D503A}" dt="2020-01-24T12:29:07.522" v="1389"/>
          <ac:picMkLst>
            <pc:docMk/>
            <pc:sldMk cId="3831377284" sldId="369"/>
            <ac:picMk id="9" creationId="{EC17CEDE-9E07-4FD0-B375-9670F903DB9F}"/>
          </ac:picMkLst>
        </pc:picChg>
      </pc:sldChg>
      <pc:sldChg chg="del">
        <pc:chgData name="Nicola Dockerty" userId="ebcc58ce-2d8c-4ed9-a38e-e6d0a4be1782" providerId="ADAL" clId="{F5B5089D-A625-4BDF-9687-804BCA7D503A}" dt="2020-01-22T21:55:55.518" v="748" actId="47"/>
        <pc:sldMkLst>
          <pc:docMk/>
          <pc:sldMk cId="3021054940" sldId="371"/>
        </pc:sldMkLst>
      </pc:sldChg>
      <pc:sldChg chg="addSp delSp modSp">
        <pc:chgData name="Nicola Dockerty" userId="ebcc58ce-2d8c-4ed9-a38e-e6d0a4be1782" providerId="ADAL" clId="{F5B5089D-A625-4BDF-9687-804BCA7D503A}" dt="2020-01-24T13:37:43.933" v="2254" actId="20577"/>
        <pc:sldMkLst>
          <pc:docMk/>
          <pc:sldMk cId="1057491491" sldId="374"/>
        </pc:sldMkLst>
        <pc:spChg chg="mod topLvl">
          <ac:chgData name="Nicola Dockerty" userId="ebcc58ce-2d8c-4ed9-a38e-e6d0a4be1782" providerId="ADAL" clId="{F5B5089D-A625-4BDF-9687-804BCA7D503A}" dt="2020-01-24T12:39:02.484" v="2111" actId="165"/>
          <ac:spMkLst>
            <pc:docMk/>
            <pc:sldMk cId="1057491491" sldId="374"/>
            <ac:spMk id="10" creationId="{D099CC5A-8D63-4E72-8F93-1602ABCEE7E9}"/>
          </ac:spMkLst>
        </pc:spChg>
        <pc:spChg chg="del mod">
          <ac:chgData name="Nicola Dockerty" userId="ebcc58ce-2d8c-4ed9-a38e-e6d0a4be1782" providerId="ADAL" clId="{F5B5089D-A625-4BDF-9687-804BCA7D503A}" dt="2020-01-24T12:36:32.234" v="1881" actId="478"/>
          <ac:spMkLst>
            <pc:docMk/>
            <pc:sldMk cId="1057491491" sldId="374"/>
            <ac:spMk id="11" creationId="{3D4FB078-7A3D-463B-9828-C051D6BC9194}"/>
          </ac:spMkLst>
        </pc:spChg>
        <pc:spChg chg="del mod">
          <ac:chgData name="Nicola Dockerty" userId="ebcc58ce-2d8c-4ed9-a38e-e6d0a4be1782" providerId="ADAL" clId="{F5B5089D-A625-4BDF-9687-804BCA7D503A}" dt="2020-01-24T12:36:32.234" v="1881" actId="478"/>
          <ac:spMkLst>
            <pc:docMk/>
            <pc:sldMk cId="1057491491" sldId="374"/>
            <ac:spMk id="12" creationId="{7EC9D321-8B29-4CB0-9FA9-71445437C225}"/>
          </ac:spMkLst>
        </pc:spChg>
        <pc:spChg chg="mod topLvl">
          <ac:chgData name="Nicola Dockerty" userId="ebcc58ce-2d8c-4ed9-a38e-e6d0a4be1782" providerId="ADAL" clId="{F5B5089D-A625-4BDF-9687-804BCA7D503A}" dt="2020-01-24T12:39:02.484" v="2111" actId="165"/>
          <ac:spMkLst>
            <pc:docMk/>
            <pc:sldMk cId="1057491491" sldId="374"/>
            <ac:spMk id="13" creationId="{4701B1BC-5D03-4649-9A2E-F83BDF45E3CC}"/>
          </ac:spMkLst>
        </pc:spChg>
        <pc:spChg chg="add mod topLvl">
          <ac:chgData name="Nicola Dockerty" userId="ebcc58ce-2d8c-4ed9-a38e-e6d0a4be1782" providerId="ADAL" clId="{F5B5089D-A625-4BDF-9687-804BCA7D503A}" dt="2020-01-24T12:39:02.484" v="2111" actId="165"/>
          <ac:spMkLst>
            <pc:docMk/>
            <pc:sldMk cId="1057491491" sldId="374"/>
            <ac:spMk id="15" creationId="{721797C3-8595-4B75-82AA-31F09CD61CA1}"/>
          </ac:spMkLst>
        </pc:spChg>
        <pc:spChg chg="add mod topLvl">
          <ac:chgData name="Nicola Dockerty" userId="ebcc58ce-2d8c-4ed9-a38e-e6d0a4be1782" providerId="ADAL" clId="{F5B5089D-A625-4BDF-9687-804BCA7D503A}" dt="2020-01-24T12:39:02.484" v="2111" actId="165"/>
          <ac:spMkLst>
            <pc:docMk/>
            <pc:sldMk cId="1057491491" sldId="374"/>
            <ac:spMk id="16" creationId="{7D0E4937-9F23-49AE-9CD5-96142B855ADE}"/>
          </ac:spMkLst>
        </pc:spChg>
        <pc:spChg chg="add mod">
          <ac:chgData name="Nicola Dockerty" userId="ebcc58ce-2d8c-4ed9-a38e-e6d0a4be1782" providerId="ADAL" clId="{F5B5089D-A625-4BDF-9687-804BCA7D503A}" dt="2020-01-24T12:36:16.055" v="1878" actId="571"/>
          <ac:spMkLst>
            <pc:docMk/>
            <pc:sldMk cId="1057491491" sldId="374"/>
            <ac:spMk id="17" creationId="{6E42328A-AC42-462F-81AB-4F1558358BB8}"/>
          </ac:spMkLst>
        </pc:spChg>
        <pc:spChg chg="mod">
          <ac:chgData name="Nicola Dockerty" userId="ebcc58ce-2d8c-4ed9-a38e-e6d0a4be1782" providerId="ADAL" clId="{F5B5089D-A625-4BDF-9687-804BCA7D503A}" dt="2020-01-24T13:37:43.933" v="2254" actId="20577"/>
          <ac:spMkLst>
            <pc:docMk/>
            <pc:sldMk cId="1057491491" sldId="374"/>
            <ac:spMk id="19" creationId="{5252A847-DE45-4FA3-A1F8-EEBEB845FF8E}"/>
          </ac:spMkLst>
        </pc:spChg>
        <pc:spChg chg="add mod">
          <ac:chgData name="Nicola Dockerty" userId="ebcc58ce-2d8c-4ed9-a38e-e6d0a4be1782" providerId="ADAL" clId="{F5B5089D-A625-4BDF-9687-804BCA7D503A}" dt="2020-01-24T12:36:16.055" v="1878" actId="571"/>
          <ac:spMkLst>
            <pc:docMk/>
            <pc:sldMk cId="1057491491" sldId="374"/>
            <ac:spMk id="20" creationId="{732532F3-62BB-4EE6-916A-2ED147340994}"/>
          </ac:spMkLst>
        </pc:spChg>
        <pc:spChg chg="add mod topLvl">
          <ac:chgData name="Nicola Dockerty" userId="ebcc58ce-2d8c-4ed9-a38e-e6d0a4be1782" providerId="ADAL" clId="{F5B5089D-A625-4BDF-9687-804BCA7D503A}" dt="2020-01-24T12:39:06.907" v="2132" actId="1035"/>
          <ac:spMkLst>
            <pc:docMk/>
            <pc:sldMk cId="1057491491" sldId="374"/>
            <ac:spMk id="21" creationId="{1E0306AF-2B0A-4141-819F-50D509D5866A}"/>
          </ac:spMkLst>
        </pc:spChg>
        <pc:spChg chg="add mod topLvl">
          <ac:chgData name="Nicola Dockerty" userId="ebcc58ce-2d8c-4ed9-a38e-e6d0a4be1782" providerId="ADAL" clId="{F5B5089D-A625-4BDF-9687-804BCA7D503A}" dt="2020-01-24T12:39:06.907" v="2132" actId="1035"/>
          <ac:spMkLst>
            <pc:docMk/>
            <pc:sldMk cId="1057491491" sldId="374"/>
            <ac:spMk id="22" creationId="{7066BC09-9148-4CF3-9658-7AC6BFE24A33}"/>
          </ac:spMkLst>
        </pc:spChg>
        <pc:spChg chg="add mod topLvl">
          <ac:chgData name="Nicola Dockerty" userId="ebcc58ce-2d8c-4ed9-a38e-e6d0a4be1782" providerId="ADAL" clId="{F5B5089D-A625-4BDF-9687-804BCA7D503A}" dt="2020-01-24T12:39:06.907" v="2132" actId="1035"/>
          <ac:spMkLst>
            <pc:docMk/>
            <pc:sldMk cId="1057491491" sldId="374"/>
            <ac:spMk id="23" creationId="{95C342C5-9997-410D-8A05-B76DD7C28611}"/>
          </ac:spMkLst>
        </pc:spChg>
        <pc:grpChg chg="add del mod">
          <ac:chgData name="Nicola Dockerty" userId="ebcc58ce-2d8c-4ed9-a38e-e6d0a4be1782" providerId="ADAL" clId="{F5B5089D-A625-4BDF-9687-804BCA7D503A}" dt="2020-01-24T12:39:02.484" v="2111" actId="165"/>
          <ac:grpSpMkLst>
            <pc:docMk/>
            <pc:sldMk cId="1057491491" sldId="374"/>
            <ac:grpSpMk id="2" creationId="{718BC922-7409-49E7-A75D-BA39012ADDF7}"/>
          </ac:grpSpMkLst>
        </pc:grpChg>
        <pc:graphicFrameChg chg="add mod modGraphic">
          <ac:chgData name="Nicola Dockerty" userId="ebcc58ce-2d8c-4ed9-a38e-e6d0a4be1782" providerId="ADAL" clId="{F5B5089D-A625-4BDF-9687-804BCA7D503A}" dt="2020-01-24T12:39:11.961" v="2158" actId="1035"/>
          <ac:graphicFrameMkLst>
            <pc:docMk/>
            <pc:sldMk cId="1057491491" sldId="374"/>
            <ac:graphicFrameMk id="24" creationId="{9A7A8F7F-F074-4C6B-81D8-C19EEDF7CDBB}"/>
          </ac:graphicFrameMkLst>
        </pc:graphicFrameChg>
        <pc:picChg chg="add del">
          <ac:chgData name="Nicola Dockerty" userId="ebcc58ce-2d8c-4ed9-a38e-e6d0a4be1782" providerId="ADAL" clId="{F5B5089D-A625-4BDF-9687-804BCA7D503A}" dt="2020-01-24T13:36:41.994" v="2252" actId="478"/>
          <ac:picMkLst>
            <pc:docMk/>
            <pc:sldMk cId="1057491491" sldId="374"/>
            <ac:picMk id="14" creationId="{37DD9E7F-BA76-46C9-946A-429BA3798111}"/>
          </ac:picMkLst>
        </pc:picChg>
      </pc:sldChg>
      <pc:sldChg chg="del">
        <pc:chgData name="Nicola Dockerty" userId="ebcc58ce-2d8c-4ed9-a38e-e6d0a4be1782" providerId="ADAL" clId="{F5B5089D-A625-4BDF-9687-804BCA7D503A}" dt="2020-01-22T21:51:50.044" v="534" actId="47"/>
        <pc:sldMkLst>
          <pc:docMk/>
          <pc:sldMk cId="3875624159" sldId="376"/>
        </pc:sldMkLst>
      </pc:sldChg>
      <pc:sldChg chg="addSp delSp modSp">
        <pc:chgData name="Nicola Dockerty" userId="ebcc58ce-2d8c-4ed9-a38e-e6d0a4be1782" providerId="ADAL" clId="{F5B5089D-A625-4BDF-9687-804BCA7D503A}" dt="2020-01-24T13:32:53.825" v="2214" actId="1035"/>
        <pc:sldMkLst>
          <pc:docMk/>
          <pc:sldMk cId="4216859573" sldId="380"/>
        </pc:sldMkLst>
        <pc:spChg chg="del">
          <ac:chgData name="Nicola Dockerty" userId="ebcc58ce-2d8c-4ed9-a38e-e6d0a4be1782" providerId="ADAL" clId="{F5B5089D-A625-4BDF-9687-804BCA7D503A}" dt="2020-01-22T21:59:44.543" v="1079" actId="478"/>
          <ac:spMkLst>
            <pc:docMk/>
            <pc:sldMk cId="4216859573" sldId="380"/>
            <ac:spMk id="11" creationId="{2DB8F533-6CC6-4AE4-8839-8837F276959C}"/>
          </ac:spMkLst>
        </pc:spChg>
        <pc:spChg chg="add mod">
          <ac:chgData name="Nicola Dockerty" userId="ebcc58ce-2d8c-4ed9-a38e-e6d0a4be1782" providerId="ADAL" clId="{F5B5089D-A625-4BDF-9687-804BCA7D503A}" dt="2020-01-24T12:23:50.225" v="1177" actId="1076"/>
          <ac:spMkLst>
            <pc:docMk/>
            <pc:sldMk cId="4216859573" sldId="380"/>
            <ac:spMk id="12" creationId="{6B7A87ED-B714-403C-BC65-1D57CFC7B96D}"/>
          </ac:spMkLst>
        </pc:spChg>
        <pc:spChg chg="mod">
          <ac:chgData name="Nicola Dockerty" userId="ebcc58ce-2d8c-4ed9-a38e-e6d0a4be1782" providerId="ADAL" clId="{F5B5089D-A625-4BDF-9687-804BCA7D503A}" dt="2020-01-24T13:32:21.463" v="2191" actId="12788"/>
          <ac:spMkLst>
            <pc:docMk/>
            <pc:sldMk cId="4216859573" sldId="380"/>
            <ac:spMk id="19" creationId="{5252A847-DE45-4FA3-A1F8-EEBEB845FF8E}"/>
          </ac:spMkLst>
        </pc:spChg>
        <pc:graphicFrameChg chg="mod modGraphic">
          <ac:chgData name="Nicola Dockerty" userId="ebcc58ce-2d8c-4ed9-a38e-e6d0a4be1782" providerId="ADAL" clId="{F5B5089D-A625-4BDF-9687-804BCA7D503A}" dt="2020-01-24T13:32:53.825" v="2214" actId="1035"/>
          <ac:graphicFrameMkLst>
            <pc:docMk/>
            <pc:sldMk cId="4216859573" sldId="380"/>
            <ac:graphicFrameMk id="9" creationId="{07F5E31D-3AF4-497C-BE9B-0508290E0433}"/>
          </ac:graphicFrameMkLst>
        </pc:graphicFrameChg>
        <pc:picChg chg="add del">
          <ac:chgData name="Nicola Dockerty" userId="ebcc58ce-2d8c-4ed9-a38e-e6d0a4be1782" providerId="ADAL" clId="{F5B5089D-A625-4BDF-9687-804BCA7D503A}" dt="2020-01-24T12:24:25.166" v="1192" actId="478"/>
          <ac:picMkLst>
            <pc:docMk/>
            <pc:sldMk cId="4216859573" sldId="380"/>
            <ac:picMk id="10" creationId="{442303B7-5013-4C57-B391-4C2F68BE2AB8}"/>
          </ac:picMkLst>
        </pc:picChg>
        <pc:picChg chg="add mod">
          <ac:chgData name="Nicola Dockerty" userId="ebcc58ce-2d8c-4ed9-a38e-e6d0a4be1782" providerId="ADAL" clId="{F5B5089D-A625-4BDF-9687-804BCA7D503A}" dt="2020-01-24T12:23:43.486" v="1175" actId="1076"/>
          <ac:picMkLst>
            <pc:docMk/>
            <pc:sldMk cId="4216859573" sldId="380"/>
            <ac:picMk id="13" creationId="{E79EC383-71B9-4485-B468-520CBCA911ED}"/>
          </ac:picMkLst>
        </pc:picChg>
      </pc:sldChg>
      <pc:sldChg chg="del">
        <pc:chgData name="Nicola Dockerty" userId="ebcc58ce-2d8c-4ed9-a38e-e6d0a4be1782" providerId="ADAL" clId="{F5B5089D-A625-4BDF-9687-804BCA7D503A}" dt="2020-01-24T12:28:10.726" v="1313" actId="47"/>
        <pc:sldMkLst>
          <pc:docMk/>
          <pc:sldMk cId="139714506" sldId="381"/>
        </pc:sldMkLst>
      </pc:sldChg>
      <pc:sldChg chg="del">
        <pc:chgData name="Nicola Dockerty" userId="ebcc58ce-2d8c-4ed9-a38e-e6d0a4be1782" providerId="ADAL" clId="{F5B5089D-A625-4BDF-9687-804BCA7D503A}" dt="2020-01-24T12:39:55.748" v="2183" actId="2696"/>
        <pc:sldMkLst>
          <pc:docMk/>
          <pc:sldMk cId="1574292362" sldId="383"/>
        </pc:sldMkLst>
      </pc:sldChg>
      <pc:sldChg chg="del">
        <pc:chgData name="Nicola Dockerty" userId="ebcc58ce-2d8c-4ed9-a38e-e6d0a4be1782" providerId="ADAL" clId="{F5B5089D-A625-4BDF-9687-804BCA7D503A}" dt="2020-01-24T12:28:40.301" v="1387" actId="47"/>
        <pc:sldMkLst>
          <pc:docMk/>
          <pc:sldMk cId="2853911839" sldId="385"/>
        </pc:sldMkLst>
      </pc:sldChg>
      <pc:sldChg chg="del">
        <pc:chgData name="Nicola Dockerty" userId="ebcc58ce-2d8c-4ed9-a38e-e6d0a4be1782" providerId="ADAL" clId="{F5B5089D-A625-4BDF-9687-804BCA7D503A}" dt="2020-01-22T21:58:36.214" v="1027" actId="47"/>
        <pc:sldMkLst>
          <pc:docMk/>
          <pc:sldMk cId="111927437" sldId="388"/>
        </pc:sldMkLst>
      </pc:sldChg>
      <pc:sldChg chg="del">
        <pc:chgData name="Nicola Dockerty" userId="ebcc58ce-2d8c-4ed9-a38e-e6d0a4be1782" providerId="ADAL" clId="{F5B5089D-A625-4BDF-9687-804BCA7D503A}" dt="2020-01-22T21:45:27.594" v="298" actId="47"/>
        <pc:sldMkLst>
          <pc:docMk/>
          <pc:sldMk cId="3751178412" sldId="392"/>
        </pc:sldMkLst>
      </pc:sldChg>
      <pc:sldChg chg="del">
        <pc:chgData name="Nicola Dockerty" userId="ebcc58ce-2d8c-4ed9-a38e-e6d0a4be1782" providerId="ADAL" clId="{F5B5089D-A625-4BDF-9687-804BCA7D503A}" dt="2020-01-22T21:45:29.889" v="299" actId="47"/>
        <pc:sldMkLst>
          <pc:docMk/>
          <pc:sldMk cId="2833803209" sldId="393"/>
        </pc:sldMkLst>
      </pc:sldChg>
      <pc:sldChg chg="del">
        <pc:chgData name="Nicola Dockerty" userId="ebcc58ce-2d8c-4ed9-a38e-e6d0a4be1782" providerId="ADAL" clId="{F5B5089D-A625-4BDF-9687-804BCA7D503A}" dt="2020-01-22T21:56:47.395" v="851" actId="47"/>
        <pc:sldMkLst>
          <pc:docMk/>
          <pc:sldMk cId="4135916938" sldId="394"/>
        </pc:sldMkLst>
      </pc:sldChg>
      <pc:sldChg chg="del">
        <pc:chgData name="Nicola Dockerty" userId="ebcc58ce-2d8c-4ed9-a38e-e6d0a4be1782" providerId="ADAL" clId="{F5B5089D-A625-4BDF-9687-804BCA7D503A}" dt="2020-01-24T12:34:30.930" v="1732" actId="47"/>
        <pc:sldMkLst>
          <pc:docMk/>
          <pc:sldMk cId="1201652347" sldId="395"/>
        </pc:sldMkLst>
      </pc:sldChg>
      <pc:sldChg chg="del">
        <pc:chgData name="Nicola Dockerty" userId="ebcc58ce-2d8c-4ed9-a38e-e6d0a4be1782" providerId="ADAL" clId="{F5B5089D-A625-4BDF-9687-804BCA7D503A}" dt="2020-01-24T12:34:32.016" v="1733" actId="47"/>
        <pc:sldMkLst>
          <pc:docMk/>
          <pc:sldMk cId="3172672035" sldId="396"/>
        </pc:sldMkLst>
      </pc:sldChg>
      <pc:sldChg chg="addSp delSp modSp add ord">
        <pc:chgData name="Nicola Dockerty" userId="ebcc58ce-2d8c-4ed9-a38e-e6d0a4be1782" providerId="ADAL" clId="{F5B5089D-A625-4BDF-9687-804BCA7D503A}" dt="2020-01-22T21:40:57.017" v="16" actId="20577"/>
        <pc:sldMkLst>
          <pc:docMk/>
          <pc:sldMk cId="1520817518" sldId="397"/>
        </pc:sldMkLst>
        <pc:spChg chg="add">
          <ac:chgData name="Nicola Dockerty" userId="ebcc58ce-2d8c-4ed9-a38e-e6d0a4be1782" providerId="ADAL" clId="{F5B5089D-A625-4BDF-9687-804BCA7D503A}" dt="2020-01-22T21:40:38.023" v="10"/>
          <ac:spMkLst>
            <pc:docMk/>
            <pc:sldMk cId="1520817518" sldId="397"/>
            <ac:spMk id="11" creationId="{F9CFBA52-3616-4757-8F7E-E0A967D2AA15}"/>
          </ac:spMkLst>
        </pc:spChg>
        <pc:spChg chg="add mod">
          <ac:chgData name="Nicola Dockerty" userId="ebcc58ce-2d8c-4ed9-a38e-e6d0a4be1782" providerId="ADAL" clId="{F5B5089D-A625-4BDF-9687-804BCA7D503A}" dt="2020-01-22T21:40:57.017" v="16" actId="20577"/>
          <ac:spMkLst>
            <pc:docMk/>
            <pc:sldMk cId="1520817518" sldId="397"/>
            <ac:spMk id="14" creationId="{32F68C67-60AF-4A38-9857-26142F3440DC}"/>
          </ac:spMkLst>
        </pc:spChg>
        <pc:spChg chg="add del">
          <ac:chgData name="Nicola Dockerty" userId="ebcc58ce-2d8c-4ed9-a38e-e6d0a4be1782" providerId="ADAL" clId="{F5B5089D-A625-4BDF-9687-804BCA7D503A}" dt="2020-01-22T21:40:05.502" v="9" actId="478"/>
          <ac:spMkLst>
            <pc:docMk/>
            <pc:sldMk cId="1520817518" sldId="397"/>
            <ac:spMk id="19" creationId="{5252A847-DE45-4FA3-A1F8-EEBEB845FF8E}"/>
          </ac:spMkLst>
        </pc:spChg>
        <pc:grpChg chg="add del">
          <ac:chgData name="Nicola Dockerty" userId="ebcc58ce-2d8c-4ed9-a38e-e6d0a4be1782" providerId="ADAL" clId="{F5B5089D-A625-4BDF-9687-804BCA7D503A}" dt="2020-01-22T21:40:50.657" v="11" actId="478"/>
          <ac:grpSpMkLst>
            <pc:docMk/>
            <pc:sldMk cId="1520817518" sldId="397"/>
            <ac:grpSpMk id="7" creationId="{6BA15D7C-FDDE-4CB6-9212-FC5273F58DBA}"/>
          </ac:grpSpMkLst>
        </pc:grpChg>
        <pc:grpChg chg="add del">
          <ac:chgData name="Nicola Dockerty" userId="ebcc58ce-2d8c-4ed9-a38e-e6d0a4be1782" providerId="ADAL" clId="{F5B5089D-A625-4BDF-9687-804BCA7D503A}" dt="2020-01-22T21:40:05.502" v="9" actId="478"/>
          <ac:grpSpMkLst>
            <pc:docMk/>
            <pc:sldMk cId="1520817518" sldId="397"/>
            <ac:grpSpMk id="16" creationId="{B31300A9-E3C5-4701-8EF1-45ED088A04DD}"/>
          </ac:grpSpMkLst>
        </pc:grpChg>
        <pc:picChg chg="add del">
          <ac:chgData name="Nicola Dockerty" userId="ebcc58ce-2d8c-4ed9-a38e-e6d0a4be1782" providerId="ADAL" clId="{F5B5089D-A625-4BDF-9687-804BCA7D503A}" dt="2020-01-22T21:40:00.435" v="8" actId="478"/>
          <ac:picMkLst>
            <pc:docMk/>
            <pc:sldMk cId="1520817518" sldId="397"/>
            <ac:picMk id="8" creationId="{D9426B6B-94AA-4D9B-BC63-8F0BC9ED5115}"/>
          </ac:picMkLst>
        </pc:picChg>
        <pc:picChg chg="add">
          <ac:chgData name="Nicola Dockerty" userId="ebcc58ce-2d8c-4ed9-a38e-e6d0a4be1782" providerId="ADAL" clId="{F5B5089D-A625-4BDF-9687-804BCA7D503A}" dt="2020-01-22T21:40:38.023" v="10"/>
          <ac:picMkLst>
            <pc:docMk/>
            <pc:sldMk cId="1520817518" sldId="397"/>
            <ac:picMk id="12" creationId="{52046262-F832-4E8F-8B7B-004470B24394}"/>
          </ac:picMkLst>
        </pc:picChg>
        <pc:picChg chg="add">
          <ac:chgData name="Nicola Dockerty" userId="ebcc58ce-2d8c-4ed9-a38e-e6d0a4be1782" providerId="ADAL" clId="{F5B5089D-A625-4BDF-9687-804BCA7D503A}" dt="2020-01-22T21:40:51.055" v="12"/>
          <ac:picMkLst>
            <pc:docMk/>
            <pc:sldMk cId="1520817518" sldId="397"/>
            <ac:picMk id="13" creationId="{5AC627E3-0089-4E5E-BFFD-C95C640B19B8}"/>
          </ac:picMkLst>
        </pc:picChg>
      </pc:sldChg>
      <pc:sldChg chg="addSp modSp add">
        <pc:chgData name="Nicola Dockerty" userId="ebcc58ce-2d8c-4ed9-a38e-e6d0a4be1782" providerId="ADAL" clId="{F5B5089D-A625-4BDF-9687-804BCA7D503A}" dt="2020-01-22T21:44:27.401" v="229" actId="14100"/>
        <pc:sldMkLst>
          <pc:docMk/>
          <pc:sldMk cId="1894449239" sldId="398"/>
        </pc:sldMkLst>
        <pc:spChg chg="add mod">
          <ac:chgData name="Nicola Dockerty" userId="ebcc58ce-2d8c-4ed9-a38e-e6d0a4be1782" providerId="ADAL" clId="{F5B5089D-A625-4BDF-9687-804BCA7D503A}" dt="2020-01-22T21:44:27.401" v="229" actId="14100"/>
          <ac:spMkLst>
            <pc:docMk/>
            <pc:sldMk cId="1894449239" sldId="398"/>
            <ac:spMk id="7" creationId="{64820428-D4F3-4704-B83F-B04DB296632B}"/>
          </ac:spMkLst>
        </pc:spChg>
        <pc:spChg chg="mod">
          <ac:chgData name="Nicola Dockerty" userId="ebcc58ce-2d8c-4ed9-a38e-e6d0a4be1782" providerId="ADAL" clId="{F5B5089D-A625-4BDF-9687-804BCA7D503A}" dt="2020-01-22T21:43:01.496" v="156" actId="1076"/>
          <ac:spMkLst>
            <pc:docMk/>
            <pc:sldMk cId="1894449239" sldId="398"/>
            <ac:spMk id="19" creationId="{5252A847-DE45-4FA3-A1F8-EEBEB845FF8E}"/>
          </ac:spMkLst>
        </pc:spChg>
        <pc:picChg chg="add mod">
          <ac:chgData name="Nicola Dockerty" userId="ebcc58ce-2d8c-4ed9-a38e-e6d0a4be1782" providerId="ADAL" clId="{F5B5089D-A625-4BDF-9687-804BCA7D503A}" dt="2020-01-22T21:44:22.313" v="228" actId="1076"/>
          <ac:picMkLst>
            <pc:docMk/>
            <pc:sldMk cId="1894449239" sldId="398"/>
            <ac:picMk id="9" creationId="{E894D693-6A1D-4F9F-A42F-306AD9865D8F}"/>
          </ac:picMkLst>
        </pc:picChg>
      </pc:sldChg>
      <pc:sldChg chg="modSp add">
        <pc:chgData name="Nicola Dockerty" userId="ebcc58ce-2d8c-4ed9-a38e-e6d0a4be1782" providerId="ADAL" clId="{F5B5089D-A625-4BDF-9687-804BCA7D503A}" dt="2020-01-22T21:45:22.832" v="297" actId="207"/>
        <pc:sldMkLst>
          <pc:docMk/>
          <pc:sldMk cId="4167565119" sldId="399"/>
        </pc:sldMkLst>
        <pc:spChg chg="mod">
          <ac:chgData name="Nicola Dockerty" userId="ebcc58ce-2d8c-4ed9-a38e-e6d0a4be1782" providerId="ADAL" clId="{F5B5089D-A625-4BDF-9687-804BCA7D503A}" dt="2020-01-22T21:45:22.832" v="297" actId="207"/>
          <ac:spMkLst>
            <pc:docMk/>
            <pc:sldMk cId="4167565119" sldId="399"/>
            <ac:spMk id="7" creationId="{64820428-D4F3-4704-B83F-B04DB296632B}"/>
          </ac:spMkLst>
        </pc:spChg>
        <pc:spChg chg="mod">
          <ac:chgData name="Nicola Dockerty" userId="ebcc58ce-2d8c-4ed9-a38e-e6d0a4be1782" providerId="ADAL" clId="{F5B5089D-A625-4BDF-9687-804BCA7D503A}" dt="2020-01-22T21:45:02.559" v="287" actId="207"/>
          <ac:spMkLst>
            <pc:docMk/>
            <pc:sldMk cId="4167565119" sldId="399"/>
            <ac:spMk id="19" creationId="{5252A847-DE45-4FA3-A1F8-EEBEB845FF8E}"/>
          </ac:spMkLst>
        </pc:spChg>
      </pc:sldChg>
      <pc:sldChg chg="delSp modSp add">
        <pc:chgData name="Nicola Dockerty" userId="ebcc58ce-2d8c-4ed9-a38e-e6d0a4be1782" providerId="ADAL" clId="{F5B5089D-A625-4BDF-9687-804BCA7D503A}" dt="2020-01-22T21:56:59.975" v="854" actId="21"/>
        <pc:sldMkLst>
          <pc:docMk/>
          <pc:sldMk cId="3059311736" sldId="400"/>
        </pc:sldMkLst>
        <pc:spChg chg="mod">
          <ac:chgData name="Nicola Dockerty" userId="ebcc58ce-2d8c-4ed9-a38e-e6d0a4be1782" providerId="ADAL" clId="{F5B5089D-A625-4BDF-9687-804BCA7D503A}" dt="2020-01-22T21:51:47.246" v="533" actId="207"/>
          <ac:spMkLst>
            <pc:docMk/>
            <pc:sldMk cId="3059311736" sldId="400"/>
            <ac:spMk id="19" creationId="{5252A847-DE45-4FA3-A1F8-EEBEB845FF8E}"/>
          </ac:spMkLst>
        </pc:spChg>
        <pc:picChg chg="del">
          <ac:chgData name="Nicola Dockerty" userId="ebcc58ce-2d8c-4ed9-a38e-e6d0a4be1782" providerId="ADAL" clId="{F5B5089D-A625-4BDF-9687-804BCA7D503A}" dt="2020-01-22T21:56:59.975" v="854" actId="21"/>
          <ac:picMkLst>
            <pc:docMk/>
            <pc:sldMk cId="3059311736" sldId="400"/>
            <ac:picMk id="2" creationId="{4EF60327-93D4-439E-BDC9-AFEE12C512C7}"/>
          </ac:picMkLst>
        </pc:picChg>
      </pc:sldChg>
      <pc:sldChg chg="addSp delSp modSp add">
        <pc:chgData name="Nicola Dockerty" userId="ebcc58ce-2d8c-4ed9-a38e-e6d0a4be1782" providerId="ADAL" clId="{F5B5089D-A625-4BDF-9687-804BCA7D503A}" dt="2020-01-24T12:21:04.570" v="1110" actId="20577"/>
        <pc:sldMkLst>
          <pc:docMk/>
          <pc:sldMk cId="829341131" sldId="401"/>
        </pc:sldMkLst>
        <pc:spChg chg="mod">
          <ac:chgData name="Nicola Dockerty" userId="ebcc58ce-2d8c-4ed9-a38e-e6d0a4be1782" providerId="ADAL" clId="{F5B5089D-A625-4BDF-9687-804BCA7D503A}" dt="2020-01-22T21:55:43.797" v="737" actId="12788"/>
          <ac:spMkLst>
            <pc:docMk/>
            <pc:sldMk cId="829341131" sldId="401"/>
            <ac:spMk id="19" creationId="{5252A847-DE45-4FA3-A1F8-EEBEB845FF8E}"/>
          </ac:spMkLst>
        </pc:spChg>
        <pc:grpChg chg="add mod">
          <ac:chgData name="Nicola Dockerty" userId="ebcc58ce-2d8c-4ed9-a38e-e6d0a4be1782" providerId="ADAL" clId="{F5B5089D-A625-4BDF-9687-804BCA7D503A}" dt="2020-01-22T21:55:50.482" v="747" actId="1036"/>
          <ac:grpSpMkLst>
            <pc:docMk/>
            <pc:sldMk cId="829341131" sldId="401"/>
            <ac:grpSpMk id="10" creationId="{6AA3B48C-F5D1-49F0-9592-22E5CA982F20}"/>
          </ac:grpSpMkLst>
        </pc:grpChg>
        <pc:grpChg chg="del">
          <ac:chgData name="Nicola Dockerty" userId="ebcc58ce-2d8c-4ed9-a38e-e6d0a4be1782" providerId="ADAL" clId="{F5B5089D-A625-4BDF-9687-804BCA7D503A}" dt="2020-01-22T21:53:54.260" v="651" actId="478"/>
          <ac:grpSpMkLst>
            <pc:docMk/>
            <pc:sldMk cId="829341131" sldId="401"/>
            <ac:grpSpMk id="83" creationId="{B1F584B0-98F4-4050-BE00-3232E9337B2C}"/>
          </ac:grpSpMkLst>
        </pc:grpChg>
        <pc:graphicFrameChg chg="add mod modGraphic">
          <ac:chgData name="Nicola Dockerty" userId="ebcc58ce-2d8c-4ed9-a38e-e6d0a4be1782" providerId="ADAL" clId="{F5B5089D-A625-4BDF-9687-804BCA7D503A}" dt="2020-01-24T12:21:04.570" v="1110" actId="20577"/>
          <ac:graphicFrameMkLst>
            <pc:docMk/>
            <pc:sldMk cId="829341131" sldId="401"/>
            <ac:graphicFrameMk id="3" creationId="{33D28333-AF83-4BE5-A72E-51101A69B757}"/>
          </ac:graphicFrameMkLst>
        </pc:graphicFrameChg>
        <pc:picChg chg="del">
          <ac:chgData name="Nicola Dockerty" userId="ebcc58ce-2d8c-4ed9-a38e-e6d0a4be1782" providerId="ADAL" clId="{F5B5089D-A625-4BDF-9687-804BCA7D503A}" dt="2020-01-22T21:56:57.136" v="853" actId="21"/>
          <ac:picMkLst>
            <pc:docMk/>
            <pc:sldMk cId="829341131" sldId="401"/>
            <ac:picMk id="2" creationId="{4EF60327-93D4-439E-BDC9-AFEE12C512C7}"/>
          </ac:picMkLst>
        </pc:picChg>
        <pc:picChg chg="add mod">
          <ac:chgData name="Nicola Dockerty" userId="ebcc58ce-2d8c-4ed9-a38e-e6d0a4be1782" providerId="ADAL" clId="{F5B5089D-A625-4BDF-9687-804BCA7D503A}" dt="2020-01-22T21:55:34.556" v="717" actId="164"/>
          <ac:picMkLst>
            <pc:docMk/>
            <pc:sldMk cId="829341131" sldId="401"/>
            <ac:picMk id="39" creationId="{AEEA408E-6CF0-40CC-BF4C-C3640120E215}"/>
          </ac:picMkLst>
        </pc:picChg>
        <pc:picChg chg="add mod">
          <ac:chgData name="Nicola Dockerty" userId="ebcc58ce-2d8c-4ed9-a38e-e6d0a4be1782" providerId="ADAL" clId="{F5B5089D-A625-4BDF-9687-804BCA7D503A}" dt="2020-01-22T21:55:34.556" v="717" actId="164"/>
          <ac:picMkLst>
            <pc:docMk/>
            <pc:sldMk cId="829341131" sldId="401"/>
            <ac:picMk id="40" creationId="{55C2D915-EFCB-470F-A079-5C53D21EC4D3}"/>
          </ac:picMkLst>
        </pc:picChg>
        <pc:picChg chg="add mod">
          <ac:chgData name="Nicola Dockerty" userId="ebcc58ce-2d8c-4ed9-a38e-e6d0a4be1782" providerId="ADAL" clId="{F5B5089D-A625-4BDF-9687-804BCA7D503A}" dt="2020-01-22T21:55:34.556" v="717" actId="164"/>
          <ac:picMkLst>
            <pc:docMk/>
            <pc:sldMk cId="829341131" sldId="401"/>
            <ac:picMk id="41" creationId="{B8FBF51A-F86F-4704-8B54-43A46372B6C3}"/>
          </ac:picMkLst>
        </pc:picChg>
        <pc:picChg chg="add mod">
          <ac:chgData name="Nicola Dockerty" userId="ebcc58ce-2d8c-4ed9-a38e-e6d0a4be1782" providerId="ADAL" clId="{F5B5089D-A625-4BDF-9687-804BCA7D503A}" dt="2020-01-22T21:55:34.556" v="717" actId="164"/>
          <ac:picMkLst>
            <pc:docMk/>
            <pc:sldMk cId="829341131" sldId="401"/>
            <ac:picMk id="42" creationId="{D7F9A9E2-FC39-407E-9C69-DE6C1B7513CD}"/>
          </ac:picMkLst>
        </pc:picChg>
        <pc:picChg chg="add del mod">
          <ac:chgData name="Nicola Dockerty" userId="ebcc58ce-2d8c-4ed9-a38e-e6d0a4be1782" providerId="ADAL" clId="{F5B5089D-A625-4BDF-9687-804BCA7D503A}" dt="2020-01-22T21:55:15.788" v="713" actId="478"/>
          <ac:picMkLst>
            <pc:docMk/>
            <pc:sldMk cId="829341131" sldId="401"/>
            <ac:picMk id="43" creationId="{7373E30D-AE93-47D3-A43F-E8C3BF8FC167}"/>
          </ac:picMkLst>
        </pc:picChg>
      </pc:sldChg>
      <pc:sldChg chg="addSp delSp modSp add">
        <pc:chgData name="Nicola Dockerty" userId="ebcc58ce-2d8c-4ed9-a38e-e6d0a4be1782" providerId="ADAL" clId="{F5B5089D-A625-4BDF-9687-804BCA7D503A}" dt="2020-01-24T12:21:11.322" v="1114" actId="20577"/>
        <pc:sldMkLst>
          <pc:docMk/>
          <pc:sldMk cId="2657345533" sldId="402"/>
        </pc:sldMkLst>
        <pc:spChg chg="add mod">
          <ac:chgData name="Nicola Dockerty" userId="ebcc58ce-2d8c-4ed9-a38e-e6d0a4be1782" providerId="ADAL" clId="{F5B5089D-A625-4BDF-9687-804BCA7D503A}" dt="2020-01-22T21:56:30.162" v="848" actId="1036"/>
          <ac:spMkLst>
            <pc:docMk/>
            <pc:sldMk cId="2657345533" sldId="402"/>
            <ac:spMk id="13" creationId="{230A0653-B8EE-4550-BF3A-3D84A11ED5DD}"/>
          </ac:spMkLst>
        </pc:spChg>
        <pc:graphicFrameChg chg="modGraphic">
          <ac:chgData name="Nicola Dockerty" userId="ebcc58ce-2d8c-4ed9-a38e-e6d0a4be1782" providerId="ADAL" clId="{F5B5089D-A625-4BDF-9687-804BCA7D503A}" dt="2020-01-24T12:21:11.322" v="1114" actId="20577"/>
          <ac:graphicFrameMkLst>
            <pc:docMk/>
            <pc:sldMk cId="2657345533" sldId="402"/>
            <ac:graphicFrameMk id="3" creationId="{33D28333-AF83-4BE5-A72E-51101A69B757}"/>
          </ac:graphicFrameMkLst>
        </pc:graphicFrameChg>
        <pc:picChg chg="del">
          <ac:chgData name="Nicola Dockerty" userId="ebcc58ce-2d8c-4ed9-a38e-e6d0a4be1782" providerId="ADAL" clId="{F5B5089D-A625-4BDF-9687-804BCA7D503A}" dt="2020-01-22T21:56:53.951" v="852" actId="21"/>
          <ac:picMkLst>
            <pc:docMk/>
            <pc:sldMk cId="2657345533" sldId="402"/>
            <ac:picMk id="2" creationId="{4EF60327-93D4-439E-BDC9-AFEE12C512C7}"/>
          </ac:picMkLst>
        </pc:picChg>
      </pc:sldChg>
      <pc:sldChg chg="addSp delSp modSp add">
        <pc:chgData name="Nicola Dockerty" userId="ebcc58ce-2d8c-4ed9-a38e-e6d0a4be1782" providerId="ADAL" clId="{F5B5089D-A625-4BDF-9687-804BCA7D503A}" dt="2020-01-24T13:38:30.044" v="2259" actId="120"/>
        <pc:sldMkLst>
          <pc:docMk/>
          <pc:sldMk cId="821348724" sldId="403"/>
        </pc:sldMkLst>
        <pc:spChg chg="mod">
          <ac:chgData name="Nicola Dockerty" userId="ebcc58ce-2d8c-4ed9-a38e-e6d0a4be1782" providerId="ADAL" clId="{F5B5089D-A625-4BDF-9687-804BCA7D503A}" dt="2020-01-24T13:38:30.044" v="2259" actId="120"/>
          <ac:spMkLst>
            <pc:docMk/>
            <pc:sldMk cId="821348724" sldId="403"/>
            <ac:spMk id="19" creationId="{5252A847-DE45-4FA3-A1F8-EEBEB845FF8E}"/>
          </ac:spMkLst>
        </pc:spChg>
        <pc:graphicFrameChg chg="del modGraphic">
          <ac:chgData name="Nicola Dockerty" userId="ebcc58ce-2d8c-4ed9-a38e-e6d0a4be1782" providerId="ADAL" clId="{F5B5089D-A625-4BDF-9687-804BCA7D503A}" dt="2020-01-24T12:22:08.678" v="1147" actId="478"/>
          <ac:graphicFrameMkLst>
            <pc:docMk/>
            <pc:sldMk cId="821348724" sldId="403"/>
            <ac:graphicFrameMk id="9" creationId="{B557987A-1919-4BF9-A0BE-EEF03E75B8D8}"/>
          </ac:graphicFrameMkLst>
        </pc:graphicFrameChg>
        <pc:graphicFrameChg chg="add modGraphic">
          <ac:chgData name="Nicola Dockerty" userId="ebcc58ce-2d8c-4ed9-a38e-e6d0a4be1782" providerId="ADAL" clId="{F5B5089D-A625-4BDF-9687-804BCA7D503A}" dt="2020-01-24T12:24:46.242" v="1197" actId="207"/>
          <ac:graphicFrameMkLst>
            <pc:docMk/>
            <pc:sldMk cId="821348724" sldId="403"/>
            <ac:graphicFrameMk id="11" creationId="{79FF86F2-42C8-4FC8-8A1E-777B4792153B}"/>
          </ac:graphicFrameMkLst>
        </pc:graphicFrameChg>
        <pc:picChg chg="del">
          <ac:chgData name="Nicola Dockerty" userId="ebcc58ce-2d8c-4ed9-a38e-e6d0a4be1782" providerId="ADAL" clId="{F5B5089D-A625-4BDF-9687-804BCA7D503A}" dt="2020-01-24T12:24:27.616" v="1193" actId="478"/>
          <ac:picMkLst>
            <pc:docMk/>
            <pc:sldMk cId="821348724" sldId="403"/>
            <ac:picMk id="10" creationId="{1A71A3D6-1685-4406-87A1-71F504F8A2D3}"/>
          </ac:picMkLst>
        </pc:picChg>
      </pc:sldChg>
      <pc:sldChg chg="addSp delSp modSp add del">
        <pc:chgData name="Nicola Dockerty" userId="ebcc58ce-2d8c-4ed9-a38e-e6d0a4be1782" providerId="ADAL" clId="{F5B5089D-A625-4BDF-9687-804BCA7D503A}" dt="2020-01-24T13:32:48.944" v="2204" actId="47"/>
        <pc:sldMkLst>
          <pc:docMk/>
          <pc:sldMk cId="1854819599" sldId="404"/>
        </pc:sldMkLst>
        <pc:spChg chg="mod">
          <ac:chgData name="Nicola Dockerty" userId="ebcc58ce-2d8c-4ed9-a38e-e6d0a4be1782" providerId="ADAL" clId="{F5B5089D-A625-4BDF-9687-804BCA7D503A}" dt="2020-01-24T12:24:20.001" v="1190" actId="207"/>
          <ac:spMkLst>
            <pc:docMk/>
            <pc:sldMk cId="1854819599" sldId="404"/>
            <ac:spMk id="19" creationId="{5252A847-DE45-4FA3-A1F8-EEBEB845FF8E}"/>
          </ac:spMkLst>
        </pc:spChg>
        <pc:graphicFrameChg chg="del">
          <ac:chgData name="Nicola Dockerty" userId="ebcc58ce-2d8c-4ed9-a38e-e6d0a4be1782" providerId="ADAL" clId="{F5B5089D-A625-4BDF-9687-804BCA7D503A}" dt="2020-01-24T13:32:39.168" v="2202" actId="478"/>
          <ac:graphicFrameMkLst>
            <pc:docMk/>
            <pc:sldMk cId="1854819599" sldId="404"/>
            <ac:graphicFrameMk id="9" creationId="{07F5E31D-3AF4-497C-BE9B-0508290E0433}"/>
          </ac:graphicFrameMkLst>
        </pc:graphicFrameChg>
        <pc:graphicFrameChg chg="add">
          <ac:chgData name="Nicola Dockerty" userId="ebcc58ce-2d8c-4ed9-a38e-e6d0a4be1782" providerId="ADAL" clId="{F5B5089D-A625-4BDF-9687-804BCA7D503A}" dt="2020-01-24T13:32:39.985" v="2203"/>
          <ac:graphicFrameMkLst>
            <pc:docMk/>
            <pc:sldMk cId="1854819599" sldId="404"/>
            <ac:graphicFrameMk id="11" creationId="{5C3A68F3-10BA-43B0-92EC-2E9530123385}"/>
          </ac:graphicFrameMkLst>
        </pc:graphicFrameChg>
        <pc:picChg chg="del">
          <ac:chgData name="Nicola Dockerty" userId="ebcc58ce-2d8c-4ed9-a38e-e6d0a4be1782" providerId="ADAL" clId="{F5B5089D-A625-4BDF-9687-804BCA7D503A}" dt="2020-01-24T12:24:22.760" v="1191" actId="478"/>
          <ac:picMkLst>
            <pc:docMk/>
            <pc:sldMk cId="1854819599" sldId="404"/>
            <ac:picMk id="10" creationId="{442303B7-5013-4C57-B391-4C2F68BE2AB8}"/>
          </ac:picMkLst>
        </pc:picChg>
      </pc:sldChg>
      <pc:sldChg chg="delSp modSp add">
        <pc:chgData name="Nicola Dockerty" userId="ebcc58ce-2d8c-4ed9-a38e-e6d0a4be1782" providerId="ADAL" clId="{F5B5089D-A625-4BDF-9687-804BCA7D503A}" dt="2020-01-24T12:29:34.412" v="1396" actId="21"/>
        <pc:sldMkLst>
          <pc:docMk/>
          <pc:sldMk cId="3042398593" sldId="405"/>
        </pc:sldMkLst>
        <pc:spChg chg="mod">
          <ac:chgData name="Nicola Dockerty" userId="ebcc58ce-2d8c-4ed9-a38e-e6d0a4be1782" providerId="ADAL" clId="{F5B5089D-A625-4BDF-9687-804BCA7D503A}" dt="2020-01-24T12:28:02.624" v="1311" actId="20577"/>
          <ac:spMkLst>
            <pc:docMk/>
            <pc:sldMk cId="3042398593" sldId="405"/>
            <ac:spMk id="19" creationId="{5252A847-DE45-4FA3-A1F8-EEBEB845FF8E}"/>
          </ac:spMkLst>
        </pc:spChg>
        <pc:picChg chg="del">
          <ac:chgData name="Nicola Dockerty" userId="ebcc58ce-2d8c-4ed9-a38e-e6d0a4be1782" providerId="ADAL" clId="{F5B5089D-A625-4BDF-9687-804BCA7D503A}" dt="2020-01-24T12:29:34.412" v="1396" actId="21"/>
          <ac:picMkLst>
            <pc:docMk/>
            <pc:sldMk cId="3042398593" sldId="405"/>
            <ac:picMk id="2" creationId="{73C9003F-A49D-4844-9314-A12B84E6C2D5}"/>
          </ac:picMkLst>
        </pc:picChg>
      </pc:sldChg>
      <pc:sldChg chg="delSp modSp add">
        <pc:chgData name="Nicola Dockerty" userId="ebcc58ce-2d8c-4ed9-a38e-e6d0a4be1782" providerId="ADAL" clId="{F5B5089D-A625-4BDF-9687-804BCA7D503A}" dt="2020-01-24T12:29:05.898" v="1388" actId="21"/>
        <pc:sldMkLst>
          <pc:docMk/>
          <pc:sldMk cId="4017537926" sldId="406"/>
        </pc:sldMkLst>
        <pc:spChg chg="mod">
          <ac:chgData name="Nicola Dockerty" userId="ebcc58ce-2d8c-4ed9-a38e-e6d0a4be1782" providerId="ADAL" clId="{F5B5089D-A625-4BDF-9687-804BCA7D503A}" dt="2020-01-24T12:28:37.841" v="1386" actId="207"/>
          <ac:spMkLst>
            <pc:docMk/>
            <pc:sldMk cId="4017537926" sldId="406"/>
            <ac:spMk id="19" creationId="{5252A847-DE45-4FA3-A1F8-EEBEB845FF8E}"/>
          </ac:spMkLst>
        </pc:spChg>
        <pc:picChg chg="del">
          <ac:chgData name="Nicola Dockerty" userId="ebcc58ce-2d8c-4ed9-a38e-e6d0a4be1782" providerId="ADAL" clId="{F5B5089D-A625-4BDF-9687-804BCA7D503A}" dt="2020-01-24T12:29:05.898" v="1388" actId="21"/>
          <ac:picMkLst>
            <pc:docMk/>
            <pc:sldMk cId="4017537926" sldId="406"/>
            <ac:picMk id="2" creationId="{73C9003F-A49D-4844-9314-A12B84E6C2D5}"/>
          </ac:picMkLst>
        </pc:picChg>
      </pc:sldChg>
      <pc:sldChg chg="addSp delSp modSp add">
        <pc:chgData name="Nicola Dockerty" userId="ebcc58ce-2d8c-4ed9-a38e-e6d0a4be1782" providerId="ADAL" clId="{F5B5089D-A625-4BDF-9687-804BCA7D503A}" dt="2020-01-24T13:35:47.885" v="2231" actId="478"/>
        <pc:sldMkLst>
          <pc:docMk/>
          <pc:sldMk cId="902487241" sldId="407"/>
        </pc:sldMkLst>
        <pc:spChg chg="add mod">
          <ac:chgData name="Nicola Dockerty" userId="ebcc58ce-2d8c-4ed9-a38e-e6d0a4be1782" providerId="ADAL" clId="{F5B5089D-A625-4BDF-9687-804BCA7D503A}" dt="2020-01-24T12:32:16.366" v="1608" actId="14100"/>
          <ac:spMkLst>
            <pc:docMk/>
            <pc:sldMk cId="902487241" sldId="407"/>
            <ac:spMk id="14" creationId="{AC56407E-5CD4-498D-8516-AF9C668947A7}"/>
          </ac:spMkLst>
        </pc:spChg>
        <pc:spChg chg="mod">
          <ac:chgData name="Nicola Dockerty" userId="ebcc58ce-2d8c-4ed9-a38e-e6d0a4be1782" providerId="ADAL" clId="{F5B5089D-A625-4BDF-9687-804BCA7D503A}" dt="2020-01-24T12:32:58.359" v="1631" actId="20577"/>
          <ac:spMkLst>
            <pc:docMk/>
            <pc:sldMk cId="902487241" sldId="407"/>
            <ac:spMk id="19" creationId="{5252A847-DE45-4FA3-A1F8-EEBEB845FF8E}"/>
          </ac:spMkLst>
        </pc:spChg>
        <pc:graphicFrameChg chg="add del mod modGraphic">
          <ac:chgData name="Nicola Dockerty" userId="ebcc58ce-2d8c-4ed9-a38e-e6d0a4be1782" providerId="ADAL" clId="{F5B5089D-A625-4BDF-9687-804BCA7D503A}" dt="2020-01-24T13:35:47.164" v="2230" actId="478"/>
          <ac:graphicFrameMkLst>
            <pc:docMk/>
            <pc:sldMk cId="902487241" sldId="407"/>
            <ac:graphicFrameMk id="3" creationId="{9DAC3926-814E-4A38-A03F-5E709526F798}"/>
          </ac:graphicFrameMkLst>
        </pc:graphicFrameChg>
        <pc:graphicFrameChg chg="del">
          <ac:chgData name="Nicola Dockerty" userId="ebcc58ce-2d8c-4ed9-a38e-e6d0a4be1782" providerId="ADAL" clId="{F5B5089D-A625-4BDF-9687-804BCA7D503A}" dt="2020-01-24T12:29:25.565" v="1393" actId="478"/>
          <ac:graphicFrameMkLst>
            <pc:docMk/>
            <pc:sldMk cId="902487241" sldId="407"/>
            <ac:graphicFrameMk id="10" creationId="{3DF6231F-881F-4DA0-9E24-57641F698CCF}"/>
          </ac:graphicFrameMkLst>
        </pc:graphicFrameChg>
        <pc:graphicFrameChg chg="del">
          <ac:chgData name="Nicola Dockerty" userId="ebcc58ce-2d8c-4ed9-a38e-e6d0a4be1782" providerId="ADAL" clId="{F5B5089D-A625-4BDF-9687-804BCA7D503A}" dt="2020-01-24T12:29:25.565" v="1393" actId="478"/>
          <ac:graphicFrameMkLst>
            <pc:docMk/>
            <pc:sldMk cId="902487241" sldId="407"/>
            <ac:graphicFrameMk id="11" creationId="{41FDC495-ED3D-4288-9188-3FA779B995CF}"/>
          </ac:graphicFrameMkLst>
        </pc:graphicFrameChg>
        <pc:graphicFrameChg chg="del">
          <ac:chgData name="Nicola Dockerty" userId="ebcc58ce-2d8c-4ed9-a38e-e6d0a4be1782" providerId="ADAL" clId="{F5B5089D-A625-4BDF-9687-804BCA7D503A}" dt="2020-01-24T12:29:25.565" v="1393" actId="478"/>
          <ac:graphicFrameMkLst>
            <pc:docMk/>
            <pc:sldMk cId="902487241" sldId="407"/>
            <ac:graphicFrameMk id="12" creationId="{B37D93DF-1C2F-412A-B207-9EF0363629DE}"/>
          </ac:graphicFrameMkLst>
        </pc:graphicFrameChg>
        <pc:graphicFrameChg chg="add mod modGraphic">
          <ac:chgData name="Nicola Dockerty" userId="ebcc58ce-2d8c-4ed9-a38e-e6d0a4be1782" providerId="ADAL" clId="{F5B5089D-A625-4BDF-9687-804BCA7D503A}" dt="2020-01-24T12:33:49.466" v="1670" actId="6549"/>
          <ac:graphicFrameMkLst>
            <pc:docMk/>
            <pc:sldMk cId="902487241" sldId="407"/>
            <ac:graphicFrameMk id="13" creationId="{0242DC2E-B967-43BC-9DFB-8D75728452BF}"/>
          </ac:graphicFrameMkLst>
        </pc:graphicFrameChg>
        <pc:picChg chg="add del">
          <ac:chgData name="Nicola Dockerty" userId="ebcc58ce-2d8c-4ed9-a38e-e6d0a4be1782" providerId="ADAL" clId="{F5B5089D-A625-4BDF-9687-804BCA7D503A}" dt="2020-01-24T13:35:47.885" v="2231" actId="478"/>
          <ac:picMkLst>
            <pc:docMk/>
            <pc:sldMk cId="902487241" sldId="407"/>
            <ac:picMk id="9" creationId="{F89BC9EA-BCF0-4FB6-A879-98D0FF465E28}"/>
          </ac:picMkLst>
        </pc:picChg>
        <pc:picChg chg="add mod">
          <ac:chgData name="Nicola Dockerty" userId="ebcc58ce-2d8c-4ed9-a38e-e6d0a4be1782" providerId="ADAL" clId="{F5B5089D-A625-4BDF-9687-804BCA7D503A}" dt="2020-01-24T12:33:18.769" v="1635" actId="1076"/>
          <ac:picMkLst>
            <pc:docMk/>
            <pc:sldMk cId="902487241" sldId="407"/>
            <ac:picMk id="15" creationId="{5EB249CA-0420-4211-8005-F2BD5F45055C}"/>
          </ac:picMkLst>
        </pc:picChg>
      </pc:sldChg>
      <pc:sldChg chg="delSp modSp add">
        <pc:chgData name="Nicola Dockerty" userId="ebcc58ce-2d8c-4ed9-a38e-e6d0a4be1782" providerId="ADAL" clId="{F5B5089D-A625-4BDF-9687-804BCA7D503A}" dt="2020-01-24T13:36:14.618" v="2233" actId="478"/>
        <pc:sldMkLst>
          <pc:docMk/>
          <pc:sldMk cId="1719263562" sldId="408"/>
        </pc:sldMkLst>
        <pc:spChg chg="mod">
          <ac:chgData name="Nicola Dockerty" userId="ebcc58ce-2d8c-4ed9-a38e-e6d0a4be1782" providerId="ADAL" clId="{F5B5089D-A625-4BDF-9687-804BCA7D503A}" dt="2020-01-24T12:33:37.337" v="1668" actId="5793"/>
          <ac:spMkLst>
            <pc:docMk/>
            <pc:sldMk cId="1719263562" sldId="408"/>
            <ac:spMk id="19" creationId="{5252A847-DE45-4FA3-A1F8-EEBEB845FF8E}"/>
          </ac:spMkLst>
        </pc:spChg>
        <pc:graphicFrameChg chg="del">
          <ac:chgData name="Nicola Dockerty" userId="ebcc58ce-2d8c-4ed9-a38e-e6d0a4be1782" providerId="ADAL" clId="{F5B5089D-A625-4BDF-9687-804BCA7D503A}" dt="2020-01-24T13:36:13.158" v="2232" actId="478"/>
          <ac:graphicFrameMkLst>
            <pc:docMk/>
            <pc:sldMk cId="1719263562" sldId="408"/>
            <ac:graphicFrameMk id="3" creationId="{9DAC3926-814E-4A38-A03F-5E709526F798}"/>
          </ac:graphicFrameMkLst>
        </pc:graphicFrameChg>
        <pc:graphicFrameChg chg="modGraphic">
          <ac:chgData name="Nicola Dockerty" userId="ebcc58ce-2d8c-4ed9-a38e-e6d0a4be1782" providerId="ADAL" clId="{F5B5089D-A625-4BDF-9687-804BCA7D503A}" dt="2020-01-24T12:33:52.510" v="1671" actId="6549"/>
          <ac:graphicFrameMkLst>
            <pc:docMk/>
            <pc:sldMk cId="1719263562" sldId="408"/>
            <ac:graphicFrameMk id="13" creationId="{0242DC2E-B967-43BC-9DFB-8D75728452BF}"/>
          </ac:graphicFrameMkLst>
        </pc:graphicFrameChg>
        <pc:picChg chg="del">
          <ac:chgData name="Nicola Dockerty" userId="ebcc58ce-2d8c-4ed9-a38e-e6d0a4be1782" providerId="ADAL" clId="{F5B5089D-A625-4BDF-9687-804BCA7D503A}" dt="2020-01-24T13:36:14.618" v="2233" actId="478"/>
          <ac:picMkLst>
            <pc:docMk/>
            <pc:sldMk cId="1719263562" sldId="408"/>
            <ac:picMk id="9" creationId="{F89BC9EA-BCF0-4FB6-A879-98D0FF465E28}"/>
          </ac:picMkLst>
        </pc:picChg>
      </pc:sldChg>
      <pc:sldChg chg="delSp modSp add">
        <pc:chgData name="Nicola Dockerty" userId="ebcc58ce-2d8c-4ed9-a38e-e6d0a4be1782" providerId="ADAL" clId="{F5B5089D-A625-4BDF-9687-804BCA7D503A}" dt="2020-01-24T13:36:36.933" v="2251" actId="115"/>
        <pc:sldMkLst>
          <pc:docMk/>
          <pc:sldMk cId="1013898608" sldId="409"/>
        </pc:sldMkLst>
        <pc:spChg chg="mod">
          <ac:chgData name="Nicola Dockerty" userId="ebcc58ce-2d8c-4ed9-a38e-e6d0a4be1782" providerId="ADAL" clId="{F5B5089D-A625-4BDF-9687-804BCA7D503A}" dt="2020-01-24T12:34:21.046" v="1729" actId="207"/>
          <ac:spMkLst>
            <pc:docMk/>
            <pc:sldMk cId="1013898608" sldId="409"/>
            <ac:spMk id="19" creationId="{5252A847-DE45-4FA3-A1F8-EEBEB845FF8E}"/>
          </ac:spMkLst>
        </pc:spChg>
        <pc:graphicFrameChg chg="del">
          <ac:chgData name="Nicola Dockerty" userId="ebcc58ce-2d8c-4ed9-a38e-e6d0a4be1782" providerId="ADAL" clId="{F5B5089D-A625-4BDF-9687-804BCA7D503A}" dt="2020-01-24T12:34:25.056" v="1730" actId="478"/>
          <ac:graphicFrameMkLst>
            <pc:docMk/>
            <pc:sldMk cId="1013898608" sldId="409"/>
            <ac:graphicFrameMk id="3" creationId="{9DAC3926-814E-4A38-A03F-5E709526F798}"/>
          </ac:graphicFrameMkLst>
        </pc:graphicFrameChg>
        <pc:graphicFrameChg chg="modGraphic">
          <ac:chgData name="Nicola Dockerty" userId="ebcc58ce-2d8c-4ed9-a38e-e6d0a4be1782" providerId="ADAL" clId="{F5B5089D-A625-4BDF-9687-804BCA7D503A}" dt="2020-01-24T13:36:36.933" v="2251" actId="115"/>
          <ac:graphicFrameMkLst>
            <pc:docMk/>
            <pc:sldMk cId="1013898608" sldId="409"/>
            <ac:graphicFrameMk id="13" creationId="{0242DC2E-B967-43BC-9DFB-8D75728452BF}"/>
          </ac:graphicFrameMkLst>
        </pc:graphicFrameChg>
        <pc:picChg chg="del">
          <ac:chgData name="Nicola Dockerty" userId="ebcc58ce-2d8c-4ed9-a38e-e6d0a4be1782" providerId="ADAL" clId="{F5B5089D-A625-4BDF-9687-804BCA7D503A}" dt="2020-01-24T12:34:41.493" v="1734" actId="21"/>
          <ac:picMkLst>
            <pc:docMk/>
            <pc:sldMk cId="1013898608" sldId="409"/>
            <ac:picMk id="9" creationId="{F89BC9EA-BCF0-4FB6-A879-98D0FF465E28}"/>
          </ac:picMkLst>
        </pc:picChg>
      </pc:sldChg>
      <pc:sldChg chg="delSp modSp add">
        <pc:chgData name="Nicola Dockerty" userId="ebcc58ce-2d8c-4ed9-a38e-e6d0a4be1782" providerId="ADAL" clId="{F5B5089D-A625-4BDF-9687-804BCA7D503A}" dt="2020-01-24T13:37:52.315" v="2258" actId="1076"/>
        <pc:sldMkLst>
          <pc:docMk/>
          <pc:sldMk cId="744446657" sldId="410"/>
        </pc:sldMkLst>
        <pc:spChg chg="mod">
          <ac:chgData name="Nicola Dockerty" userId="ebcc58ce-2d8c-4ed9-a38e-e6d0a4be1782" providerId="ADAL" clId="{F5B5089D-A625-4BDF-9687-804BCA7D503A}" dt="2020-01-24T13:37:52.315" v="2258" actId="1076"/>
          <ac:spMkLst>
            <pc:docMk/>
            <pc:sldMk cId="744446657" sldId="410"/>
            <ac:spMk id="19" creationId="{5252A847-DE45-4FA3-A1F8-EEBEB845FF8E}"/>
          </ac:spMkLst>
        </pc:spChg>
        <pc:graphicFrameChg chg="modGraphic">
          <ac:chgData name="Nicola Dockerty" userId="ebcc58ce-2d8c-4ed9-a38e-e6d0a4be1782" providerId="ADAL" clId="{F5B5089D-A625-4BDF-9687-804BCA7D503A}" dt="2020-01-24T12:39:49.502" v="2182" actId="207"/>
          <ac:graphicFrameMkLst>
            <pc:docMk/>
            <pc:sldMk cId="744446657" sldId="410"/>
            <ac:graphicFrameMk id="24" creationId="{9A7A8F7F-F074-4C6B-81D8-C19EEDF7CDBB}"/>
          </ac:graphicFrameMkLst>
        </pc:graphicFrameChg>
        <pc:picChg chg="del">
          <ac:chgData name="Nicola Dockerty" userId="ebcc58ce-2d8c-4ed9-a38e-e6d0a4be1782" providerId="ADAL" clId="{F5B5089D-A625-4BDF-9687-804BCA7D503A}" dt="2020-01-24T12:40:02.714" v="2184" actId="478"/>
          <ac:picMkLst>
            <pc:docMk/>
            <pc:sldMk cId="744446657" sldId="410"/>
            <ac:picMk id="14" creationId="{37DD9E7F-BA76-46C9-946A-429BA3798111}"/>
          </ac:picMkLst>
        </pc:picChg>
      </pc:sldChg>
      <pc:sldChg chg="modSp add">
        <pc:chgData name="Nicola Dockerty" userId="ebcc58ce-2d8c-4ed9-a38e-e6d0a4be1782" providerId="ADAL" clId="{F5B5089D-A625-4BDF-9687-804BCA7D503A}" dt="2020-01-24T13:33:12.569" v="2228" actId="207"/>
        <pc:sldMkLst>
          <pc:docMk/>
          <pc:sldMk cId="299680846" sldId="411"/>
        </pc:sldMkLst>
        <pc:spChg chg="mod">
          <ac:chgData name="Nicola Dockerty" userId="ebcc58ce-2d8c-4ed9-a38e-e6d0a4be1782" providerId="ADAL" clId="{F5B5089D-A625-4BDF-9687-804BCA7D503A}" dt="2020-01-24T13:33:12.569" v="2228" actId="207"/>
          <ac:spMkLst>
            <pc:docMk/>
            <pc:sldMk cId="299680846" sldId="411"/>
            <ac:spMk id="19" creationId="{5252A847-DE45-4FA3-A1F8-EEBEB845FF8E}"/>
          </ac:spMkLst>
        </pc:spChg>
        <pc:graphicFrameChg chg="modGraphic">
          <ac:chgData name="Nicola Dockerty" userId="ebcc58ce-2d8c-4ed9-a38e-e6d0a4be1782" providerId="ADAL" clId="{F5B5089D-A625-4BDF-9687-804BCA7D503A}" dt="2020-01-24T13:33:03.931" v="2216" actId="207"/>
          <ac:graphicFrameMkLst>
            <pc:docMk/>
            <pc:sldMk cId="299680846" sldId="411"/>
            <ac:graphicFrameMk id="9" creationId="{07F5E31D-3AF4-497C-BE9B-0508290E0433}"/>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27/01/2020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assroomsecrets.co.uk/numbers-to-50-year-1-place-valu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1/spring-block-2-place-value/" TargetMode="External"/><Relationship Id="rId5" Type="http://schemas.openxmlformats.org/officeDocument/2006/relationships/hyperlink" Target="https://classroomsecrets.co.uk/content-domain-filter/?fwp_contentdomain=1n2a" TargetMode="External"/><Relationship Id="rId4" Type="http://schemas.openxmlformats.org/officeDocument/2006/relationships/hyperlink" Target="https://classroomsecrets.co.uk/content-domain-filter/?fwp_contentdomain=1n1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F9CFBA52-3616-4757-8F7E-E0A967D2AA15}"/>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12" name="Picture 11">
            <a:extLst>
              <a:ext uri="{FF2B5EF4-FFF2-40B4-BE49-F238E27FC236}">
                <a16:creationId xmlns:a16="http://schemas.microsoft.com/office/drawing/2014/main" id="{52046262-F832-4E8F-8B7B-004470B2439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id="{5AC627E3-0089-4E5E-BFFD-C95C640B19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32F68C67-60AF-4A38-9857-26142F3440D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Tree>
    <p:extLst>
      <p:ext uri="{BB962C8B-B14F-4D97-AF65-F5344CB8AC3E}">
        <p14:creationId xmlns:p14="http://schemas.microsoft.com/office/powerpoint/2010/main" val="152081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Count backwards using the number track. What number will you say after 46?</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B557987A-1919-4BF9-A0BE-EEF03E75B8D8}"/>
              </a:ext>
            </a:extLst>
          </p:cNvPr>
          <p:cNvGraphicFramePr>
            <a:graphicFrameLocks noGrp="1"/>
          </p:cNvGraphicFramePr>
          <p:nvPr>
            <p:extLst>
              <p:ext uri="{D42A27DB-BD31-4B8C-83A1-F6EECF244321}">
                <p14:modId xmlns:p14="http://schemas.microsoft.com/office/powerpoint/2010/main" val="1272053879"/>
              </p:ext>
            </p:extLst>
          </p:nvPr>
        </p:nvGraphicFramePr>
        <p:xfrm>
          <a:off x="619200" y="3011741"/>
          <a:ext cx="7905600" cy="656966"/>
        </p:xfrm>
        <a:graphic>
          <a:graphicData uri="http://schemas.openxmlformats.org/drawingml/2006/table">
            <a:tbl>
              <a:tblPr firstRow="1" bandRow="1">
                <a:tableStyleId>{2D5ABB26-0587-4C30-8999-92F81FD0307C}</a:tableStyleId>
              </a:tblPr>
              <a:tblGrid>
                <a:gridCol w="658800">
                  <a:extLst>
                    <a:ext uri="{9D8B030D-6E8A-4147-A177-3AD203B41FA5}">
                      <a16:colId xmlns:a16="http://schemas.microsoft.com/office/drawing/2014/main" val="203739381"/>
                    </a:ext>
                  </a:extLst>
                </a:gridCol>
                <a:gridCol w="658800">
                  <a:extLst>
                    <a:ext uri="{9D8B030D-6E8A-4147-A177-3AD203B41FA5}">
                      <a16:colId xmlns:a16="http://schemas.microsoft.com/office/drawing/2014/main" val="1974225412"/>
                    </a:ext>
                  </a:extLst>
                </a:gridCol>
                <a:gridCol w="658800">
                  <a:extLst>
                    <a:ext uri="{9D8B030D-6E8A-4147-A177-3AD203B41FA5}">
                      <a16:colId xmlns:a16="http://schemas.microsoft.com/office/drawing/2014/main" val="959510186"/>
                    </a:ext>
                  </a:extLst>
                </a:gridCol>
                <a:gridCol w="658800">
                  <a:extLst>
                    <a:ext uri="{9D8B030D-6E8A-4147-A177-3AD203B41FA5}">
                      <a16:colId xmlns:a16="http://schemas.microsoft.com/office/drawing/2014/main" val="148836773"/>
                    </a:ext>
                  </a:extLst>
                </a:gridCol>
                <a:gridCol w="658800">
                  <a:extLst>
                    <a:ext uri="{9D8B030D-6E8A-4147-A177-3AD203B41FA5}">
                      <a16:colId xmlns:a16="http://schemas.microsoft.com/office/drawing/2014/main" val="1281252272"/>
                    </a:ext>
                  </a:extLst>
                </a:gridCol>
                <a:gridCol w="658800">
                  <a:extLst>
                    <a:ext uri="{9D8B030D-6E8A-4147-A177-3AD203B41FA5}">
                      <a16:colId xmlns:a16="http://schemas.microsoft.com/office/drawing/2014/main" val="1484428895"/>
                    </a:ext>
                  </a:extLst>
                </a:gridCol>
                <a:gridCol w="658800">
                  <a:extLst>
                    <a:ext uri="{9D8B030D-6E8A-4147-A177-3AD203B41FA5}">
                      <a16:colId xmlns:a16="http://schemas.microsoft.com/office/drawing/2014/main" val="2222338759"/>
                    </a:ext>
                  </a:extLst>
                </a:gridCol>
                <a:gridCol w="658800">
                  <a:extLst>
                    <a:ext uri="{9D8B030D-6E8A-4147-A177-3AD203B41FA5}">
                      <a16:colId xmlns:a16="http://schemas.microsoft.com/office/drawing/2014/main" val="4064395537"/>
                    </a:ext>
                  </a:extLst>
                </a:gridCol>
                <a:gridCol w="658800">
                  <a:extLst>
                    <a:ext uri="{9D8B030D-6E8A-4147-A177-3AD203B41FA5}">
                      <a16:colId xmlns:a16="http://schemas.microsoft.com/office/drawing/2014/main" val="3466904291"/>
                    </a:ext>
                  </a:extLst>
                </a:gridCol>
                <a:gridCol w="658800">
                  <a:extLst>
                    <a:ext uri="{9D8B030D-6E8A-4147-A177-3AD203B41FA5}">
                      <a16:colId xmlns:a16="http://schemas.microsoft.com/office/drawing/2014/main" val="265516588"/>
                    </a:ext>
                  </a:extLst>
                </a:gridCol>
                <a:gridCol w="658800">
                  <a:extLst>
                    <a:ext uri="{9D8B030D-6E8A-4147-A177-3AD203B41FA5}">
                      <a16:colId xmlns:a16="http://schemas.microsoft.com/office/drawing/2014/main" val="2487267724"/>
                    </a:ext>
                  </a:extLst>
                </a:gridCol>
                <a:gridCol w="658800">
                  <a:extLst>
                    <a:ext uri="{9D8B030D-6E8A-4147-A177-3AD203B41FA5}">
                      <a16:colId xmlns:a16="http://schemas.microsoft.com/office/drawing/2014/main" val="1460934107"/>
                    </a:ext>
                  </a:extLst>
                </a:gridCol>
              </a:tblGrid>
              <a:tr h="656966">
                <a:tc>
                  <a:txBody>
                    <a:bodyPr/>
                    <a:lstStyle/>
                    <a:p>
                      <a:pPr algn="ctr"/>
                      <a:r>
                        <a:rPr lang="en-GB" sz="2000" b="1" dirty="0">
                          <a:latin typeface="Century Gothic" panose="020B0502020202020204" pitchFamily="34" charset="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Tree>
    <p:extLst>
      <p:ext uri="{BB962C8B-B14F-4D97-AF65-F5344CB8AC3E}">
        <p14:creationId xmlns:p14="http://schemas.microsoft.com/office/powerpoint/2010/main" val="157986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Count backwards using the number track. What number will you say after 46?</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45</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1" name="Table 10">
            <a:extLst>
              <a:ext uri="{FF2B5EF4-FFF2-40B4-BE49-F238E27FC236}">
                <a16:creationId xmlns:a16="http://schemas.microsoft.com/office/drawing/2014/main" id="{79FF86F2-42C8-4FC8-8A1E-777B4792153B}"/>
              </a:ext>
            </a:extLst>
          </p:cNvPr>
          <p:cNvGraphicFramePr>
            <a:graphicFrameLocks noGrp="1"/>
          </p:cNvGraphicFramePr>
          <p:nvPr>
            <p:extLst>
              <p:ext uri="{D42A27DB-BD31-4B8C-83A1-F6EECF244321}">
                <p14:modId xmlns:p14="http://schemas.microsoft.com/office/powerpoint/2010/main" val="2806565812"/>
              </p:ext>
            </p:extLst>
          </p:nvPr>
        </p:nvGraphicFramePr>
        <p:xfrm>
          <a:off x="619200" y="3011741"/>
          <a:ext cx="7905600" cy="656966"/>
        </p:xfrm>
        <a:graphic>
          <a:graphicData uri="http://schemas.openxmlformats.org/drawingml/2006/table">
            <a:tbl>
              <a:tblPr firstRow="1" bandRow="1">
                <a:tableStyleId>{2D5ABB26-0587-4C30-8999-92F81FD0307C}</a:tableStyleId>
              </a:tblPr>
              <a:tblGrid>
                <a:gridCol w="658800">
                  <a:extLst>
                    <a:ext uri="{9D8B030D-6E8A-4147-A177-3AD203B41FA5}">
                      <a16:colId xmlns:a16="http://schemas.microsoft.com/office/drawing/2014/main" val="203739381"/>
                    </a:ext>
                  </a:extLst>
                </a:gridCol>
                <a:gridCol w="658800">
                  <a:extLst>
                    <a:ext uri="{9D8B030D-6E8A-4147-A177-3AD203B41FA5}">
                      <a16:colId xmlns:a16="http://schemas.microsoft.com/office/drawing/2014/main" val="1974225412"/>
                    </a:ext>
                  </a:extLst>
                </a:gridCol>
                <a:gridCol w="658800">
                  <a:extLst>
                    <a:ext uri="{9D8B030D-6E8A-4147-A177-3AD203B41FA5}">
                      <a16:colId xmlns:a16="http://schemas.microsoft.com/office/drawing/2014/main" val="959510186"/>
                    </a:ext>
                  </a:extLst>
                </a:gridCol>
                <a:gridCol w="658800">
                  <a:extLst>
                    <a:ext uri="{9D8B030D-6E8A-4147-A177-3AD203B41FA5}">
                      <a16:colId xmlns:a16="http://schemas.microsoft.com/office/drawing/2014/main" val="148836773"/>
                    </a:ext>
                  </a:extLst>
                </a:gridCol>
                <a:gridCol w="658800">
                  <a:extLst>
                    <a:ext uri="{9D8B030D-6E8A-4147-A177-3AD203B41FA5}">
                      <a16:colId xmlns:a16="http://schemas.microsoft.com/office/drawing/2014/main" val="1281252272"/>
                    </a:ext>
                  </a:extLst>
                </a:gridCol>
                <a:gridCol w="658800">
                  <a:extLst>
                    <a:ext uri="{9D8B030D-6E8A-4147-A177-3AD203B41FA5}">
                      <a16:colId xmlns:a16="http://schemas.microsoft.com/office/drawing/2014/main" val="1484428895"/>
                    </a:ext>
                  </a:extLst>
                </a:gridCol>
                <a:gridCol w="658800">
                  <a:extLst>
                    <a:ext uri="{9D8B030D-6E8A-4147-A177-3AD203B41FA5}">
                      <a16:colId xmlns:a16="http://schemas.microsoft.com/office/drawing/2014/main" val="2222338759"/>
                    </a:ext>
                  </a:extLst>
                </a:gridCol>
                <a:gridCol w="658800">
                  <a:extLst>
                    <a:ext uri="{9D8B030D-6E8A-4147-A177-3AD203B41FA5}">
                      <a16:colId xmlns:a16="http://schemas.microsoft.com/office/drawing/2014/main" val="4064395537"/>
                    </a:ext>
                  </a:extLst>
                </a:gridCol>
                <a:gridCol w="658800">
                  <a:extLst>
                    <a:ext uri="{9D8B030D-6E8A-4147-A177-3AD203B41FA5}">
                      <a16:colId xmlns:a16="http://schemas.microsoft.com/office/drawing/2014/main" val="3466904291"/>
                    </a:ext>
                  </a:extLst>
                </a:gridCol>
                <a:gridCol w="658800">
                  <a:extLst>
                    <a:ext uri="{9D8B030D-6E8A-4147-A177-3AD203B41FA5}">
                      <a16:colId xmlns:a16="http://schemas.microsoft.com/office/drawing/2014/main" val="265516588"/>
                    </a:ext>
                  </a:extLst>
                </a:gridCol>
                <a:gridCol w="658800">
                  <a:extLst>
                    <a:ext uri="{9D8B030D-6E8A-4147-A177-3AD203B41FA5}">
                      <a16:colId xmlns:a16="http://schemas.microsoft.com/office/drawing/2014/main" val="2487267724"/>
                    </a:ext>
                  </a:extLst>
                </a:gridCol>
                <a:gridCol w="658800">
                  <a:extLst>
                    <a:ext uri="{9D8B030D-6E8A-4147-A177-3AD203B41FA5}">
                      <a16:colId xmlns:a16="http://schemas.microsoft.com/office/drawing/2014/main" val="1460934107"/>
                    </a:ext>
                  </a:extLst>
                </a:gridCol>
              </a:tblGrid>
              <a:tr h="656966">
                <a:tc>
                  <a:txBody>
                    <a:bodyPr/>
                    <a:lstStyle/>
                    <a:p>
                      <a:pPr algn="ctr"/>
                      <a:r>
                        <a:rPr lang="en-GB" sz="2000" b="1" dirty="0">
                          <a:latin typeface="Century Gothic" panose="020B0502020202020204" pitchFamily="34" charset="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Tree>
    <p:extLst>
      <p:ext uri="{BB962C8B-B14F-4D97-AF65-F5344CB8AC3E}">
        <p14:creationId xmlns:p14="http://schemas.microsoft.com/office/powerpoint/2010/main" val="82134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0" name="Picture 9">
            <a:extLst>
              <a:ext uri="{FF2B5EF4-FFF2-40B4-BE49-F238E27FC236}">
                <a16:creationId xmlns:a16="http://schemas.microsoft.com/office/drawing/2014/main" id="{31901A6F-44C6-45BE-9030-7E254D5DD71E}"/>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Alex is counting forwards from 39.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endParaRPr lang="en-GB" dirty="0">
              <a:latin typeface="Arial" panose="020B0604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She says,</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What number will she say next?</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07F5E31D-3AF4-497C-BE9B-0508290E0433}"/>
              </a:ext>
            </a:extLst>
          </p:cNvPr>
          <p:cNvGraphicFramePr>
            <a:graphicFrameLocks noGrp="1"/>
          </p:cNvGraphicFramePr>
          <p:nvPr>
            <p:extLst>
              <p:ext uri="{D42A27DB-BD31-4B8C-83A1-F6EECF244321}">
                <p14:modId xmlns:p14="http://schemas.microsoft.com/office/powerpoint/2010/main" val="4275993205"/>
              </p:ext>
            </p:extLst>
          </p:nvPr>
        </p:nvGraphicFramePr>
        <p:xfrm>
          <a:off x="1251000" y="1582912"/>
          <a:ext cx="6642000" cy="722663"/>
        </p:xfrm>
        <a:graphic>
          <a:graphicData uri="http://schemas.openxmlformats.org/drawingml/2006/table">
            <a:tbl>
              <a:tblPr firstRow="1" bandRow="1">
                <a:tableStyleId>{2D5ABB26-0587-4C30-8999-92F81FD0307C}</a:tableStyleId>
              </a:tblPr>
              <a:tblGrid>
                <a:gridCol w="738000">
                  <a:extLst>
                    <a:ext uri="{9D8B030D-6E8A-4147-A177-3AD203B41FA5}">
                      <a16:colId xmlns:a16="http://schemas.microsoft.com/office/drawing/2014/main" val="538180249"/>
                    </a:ext>
                  </a:extLst>
                </a:gridCol>
                <a:gridCol w="738000">
                  <a:extLst>
                    <a:ext uri="{9D8B030D-6E8A-4147-A177-3AD203B41FA5}">
                      <a16:colId xmlns:a16="http://schemas.microsoft.com/office/drawing/2014/main" val="1472794964"/>
                    </a:ext>
                  </a:extLst>
                </a:gridCol>
                <a:gridCol w="738000">
                  <a:extLst>
                    <a:ext uri="{9D8B030D-6E8A-4147-A177-3AD203B41FA5}">
                      <a16:colId xmlns:a16="http://schemas.microsoft.com/office/drawing/2014/main" val="1376571748"/>
                    </a:ext>
                  </a:extLst>
                </a:gridCol>
                <a:gridCol w="738000">
                  <a:extLst>
                    <a:ext uri="{9D8B030D-6E8A-4147-A177-3AD203B41FA5}">
                      <a16:colId xmlns:a16="http://schemas.microsoft.com/office/drawing/2014/main" val="148836773"/>
                    </a:ext>
                  </a:extLst>
                </a:gridCol>
                <a:gridCol w="738000">
                  <a:extLst>
                    <a:ext uri="{9D8B030D-6E8A-4147-A177-3AD203B41FA5}">
                      <a16:colId xmlns:a16="http://schemas.microsoft.com/office/drawing/2014/main" val="1281252272"/>
                    </a:ext>
                  </a:extLst>
                </a:gridCol>
                <a:gridCol w="738000">
                  <a:extLst>
                    <a:ext uri="{9D8B030D-6E8A-4147-A177-3AD203B41FA5}">
                      <a16:colId xmlns:a16="http://schemas.microsoft.com/office/drawing/2014/main" val="1484428895"/>
                    </a:ext>
                  </a:extLst>
                </a:gridCol>
                <a:gridCol w="738000">
                  <a:extLst>
                    <a:ext uri="{9D8B030D-6E8A-4147-A177-3AD203B41FA5}">
                      <a16:colId xmlns:a16="http://schemas.microsoft.com/office/drawing/2014/main" val="2222338759"/>
                    </a:ext>
                  </a:extLst>
                </a:gridCol>
                <a:gridCol w="738000">
                  <a:extLst>
                    <a:ext uri="{9D8B030D-6E8A-4147-A177-3AD203B41FA5}">
                      <a16:colId xmlns:a16="http://schemas.microsoft.com/office/drawing/2014/main" val="93914517"/>
                    </a:ext>
                  </a:extLst>
                </a:gridCol>
                <a:gridCol w="738000">
                  <a:extLst>
                    <a:ext uri="{9D8B030D-6E8A-4147-A177-3AD203B41FA5}">
                      <a16:colId xmlns:a16="http://schemas.microsoft.com/office/drawing/2014/main" val="380104222"/>
                    </a:ext>
                  </a:extLst>
                </a:gridCol>
              </a:tblGrid>
              <a:tr h="722663">
                <a:tc>
                  <a:txBody>
                    <a:bodyPr/>
                    <a:lstStyle/>
                    <a:p>
                      <a:pPr algn="ctr"/>
                      <a:r>
                        <a:rPr lang="en-GB" sz="2000" b="1" dirty="0">
                          <a:latin typeface="Century Gothic" panose="020B0502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
        <p:nvSpPr>
          <p:cNvPr id="12" name="Speech Bubble: Rectangle with Corners Rounded 11">
            <a:extLst>
              <a:ext uri="{FF2B5EF4-FFF2-40B4-BE49-F238E27FC236}">
                <a16:creationId xmlns:a16="http://schemas.microsoft.com/office/drawing/2014/main" id="{6B7A87ED-B714-403C-BC65-1D57CFC7B96D}"/>
              </a:ext>
            </a:extLst>
          </p:cNvPr>
          <p:cNvSpPr/>
          <p:nvPr/>
        </p:nvSpPr>
        <p:spPr>
          <a:xfrm>
            <a:off x="3099350" y="3494050"/>
            <a:ext cx="2981918" cy="752718"/>
          </a:xfrm>
          <a:prstGeom prst="wedgeRoundRectCallout">
            <a:avLst>
              <a:gd name="adj1" fmla="val -73585"/>
              <a:gd name="adj2" fmla="val 4156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39, 40, 41, 42…</a:t>
            </a:r>
          </a:p>
        </p:txBody>
      </p:sp>
    </p:spTree>
    <p:extLst>
      <p:ext uri="{BB962C8B-B14F-4D97-AF65-F5344CB8AC3E}">
        <p14:creationId xmlns:p14="http://schemas.microsoft.com/office/powerpoint/2010/main" val="421685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0" name="Picture 9">
            <a:extLst>
              <a:ext uri="{FF2B5EF4-FFF2-40B4-BE49-F238E27FC236}">
                <a16:creationId xmlns:a16="http://schemas.microsoft.com/office/drawing/2014/main" id="{4592CA83-3ED1-4B7F-839D-6B7410549547}"/>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Alex is counting forwards from 39.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endParaRPr lang="en-GB" dirty="0">
              <a:latin typeface="Arial" panose="020B0604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She says,</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What number will she say next?</a:t>
            </a:r>
          </a:p>
          <a:p>
            <a:pPr lvl="0"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43</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algn="ctr" defTabSz="685800">
              <a:defRPr/>
            </a:pP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07F5E31D-3AF4-497C-BE9B-0508290E0433}"/>
              </a:ext>
            </a:extLst>
          </p:cNvPr>
          <p:cNvGraphicFramePr>
            <a:graphicFrameLocks noGrp="1"/>
          </p:cNvGraphicFramePr>
          <p:nvPr>
            <p:extLst>
              <p:ext uri="{D42A27DB-BD31-4B8C-83A1-F6EECF244321}">
                <p14:modId xmlns:p14="http://schemas.microsoft.com/office/powerpoint/2010/main" val="415133292"/>
              </p:ext>
            </p:extLst>
          </p:nvPr>
        </p:nvGraphicFramePr>
        <p:xfrm>
          <a:off x="1251000" y="1582912"/>
          <a:ext cx="6642000" cy="722663"/>
        </p:xfrm>
        <a:graphic>
          <a:graphicData uri="http://schemas.openxmlformats.org/drawingml/2006/table">
            <a:tbl>
              <a:tblPr firstRow="1" bandRow="1">
                <a:tableStyleId>{2D5ABB26-0587-4C30-8999-92F81FD0307C}</a:tableStyleId>
              </a:tblPr>
              <a:tblGrid>
                <a:gridCol w="738000">
                  <a:extLst>
                    <a:ext uri="{9D8B030D-6E8A-4147-A177-3AD203B41FA5}">
                      <a16:colId xmlns:a16="http://schemas.microsoft.com/office/drawing/2014/main" val="538180249"/>
                    </a:ext>
                  </a:extLst>
                </a:gridCol>
                <a:gridCol w="738000">
                  <a:extLst>
                    <a:ext uri="{9D8B030D-6E8A-4147-A177-3AD203B41FA5}">
                      <a16:colId xmlns:a16="http://schemas.microsoft.com/office/drawing/2014/main" val="1472794964"/>
                    </a:ext>
                  </a:extLst>
                </a:gridCol>
                <a:gridCol w="738000">
                  <a:extLst>
                    <a:ext uri="{9D8B030D-6E8A-4147-A177-3AD203B41FA5}">
                      <a16:colId xmlns:a16="http://schemas.microsoft.com/office/drawing/2014/main" val="1376571748"/>
                    </a:ext>
                  </a:extLst>
                </a:gridCol>
                <a:gridCol w="738000">
                  <a:extLst>
                    <a:ext uri="{9D8B030D-6E8A-4147-A177-3AD203B41FA5}">
                      <a16:colId xmlns:a16="http://schemas.microsoft.com/office/drawing/2014/main" val="148836773"/>
                    </a:ext>
                  </a:extLst>
                </a:gridCol>
                <a:gridCol w="738000">
                  <a:extLst>
                    <a:ext uri="{9D8B030D-6E8A-4147-A177-3AD203B41FA5}">
                      <a16:colId xmlns:a16="http://schemas.microsoft.com/office/drawing/2014/main" val="1281252272"/>
                    </a:ext>
                  </a:extLst>
                </a:gridCol>
                <a:gridCol w="738000">
                  <a:extLst>
                    <a:ext uri="{9D8B030D-6E8A-4147-A177-3AD203B41FA5}">
                      <a16:colId xmlns:a16="http://schemas.microsoft.com/office/drawing/2014/main" val="1484428895"/>
                    </a:ext>
                  </a:extLst>
                </a:gridCol>
                <a:gridCol w="738000">
                  <a:extLst>
                    <a:ext uri="{9D8B030D-6E8A-4147-A177-3AD203B41FA5}">
                      <a16:colId xmlns:a16="http://schemas.microsoft.com/office/drawing/2014/main" val="2222338759"/>
                    </a:ext>
                  </a:extLst>
                </a:gridCol>
                <a:gridCol w="738000">
                  <a:extLst>
                    <a:ext uri="{9D8B030D-6E8A-4147-A177-3AD203B41FA5}">
                      <a16:colId xmlns:a16="http://schemas.microsoft.com/office/drawing/2014/main" val="93914517"/>
                    </a:ext>
                  </a:extLst>
                </a:gridCol>
                <a:gridCol w="738000">
                  <a:extLst>
                    <a:ext uri="{9D8B030D-6E8A-4147-A177-3AD203B41FA5}">
                      <a16:colId xmlns:a16="http://schemas.microsoft.com/office/drawing/2014/main" val="380104222"/>
                    </a:ext>
                  </a:extLst>
                </a:gridCol>
              </a:tblGrid>
              <a:tr h="722663">
                <a:tc>
                  <a:txBody>
                    <a:bodyPr/>
                    <a:lstStyle/>
                    <a:p>
                      <a:pPr algn="ctr"/>
                      <a:r>
                        <a:rPr lang="en-GB" sz="2000" b="1" dirty="0">
                          <a:latin typeface="Century Gothic" panose="020B0502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
        <p:nvSpPr>
          <p:cNvPr id="12" name="Speech Bubble: Rectangle with Corners Rounded 11">
            <a:extLst>
              <a:ext uri="{FF2B5EF4-FFF2-40B4-BE49-F238E27FC236}">
                <a16:creationId xmlns:a16="http://schemas.microsoft.com/office/drawing/2014/main" id="{6B7A87ED-B714-403C-BC65-1D57CFC7B96D}"/>
              </a:ext>
            </a:extLst>
          </p:cNvPr>
          <p:cNvSpPr/>
          <p:nvPr/>
        </p:nvSpPr>
        <p:spPr>
          <a:xfrm>
            <a:off x="3099350" y="3494050"/>
            <a:ext cx="2981918" cy="752718"/>
          </a:xfrm>
          <a:prstGeom prst="wedgeRoundRectCallout">
            <a:avLst>
              <a:gd name="adj1" fmla="val -73585"/>
              <a:gd name="adj2" fmla="val 4156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39, 40, 41, 42…</a:t>
            </a:r>
          </a:p>
        </p:txBody>
      </p:sp>
    </p:spTree>
    <p:extLst>
      <p:ext uri="{BB962C8B-B14F-4D97-AF65-F5344CB8AC3E}">
        <p14:creationId xmlns:p14="http://schemas.microsoft.com/office/powerpoint/2010/main" val="29968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Lily has made the number 28.</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your answer.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3DF6231F-881F-4DA0-9E24-57641F698CCF}"/>
              </a:ext>
            </a:extLst>
          </p:cNvPr>
          <p:cNvGraphicFramePr>
            <a:graphicFrameLocks noGrp="1"/>
          </p:cNvGraphicFramePr>
          <p:nvPr>
            <p:extLst>
              <p:ext uri="{D42A27DB-BD31-4B8C-83A1-F6EECF244321}">
                <p14:modId xmlns:p14="http://schemas.microsoft.com/office/powerpoint/2010/main" val="1470328554"/>
              </p:ext>
            </p:extLst>
          </p:nvPr>
        </p:nvGraphicFramePr>
        <p:xfrm>
          <a:off x="2269286" y="1558041"/>
          <a:ext cx="4638270"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gridCol w="463827">
                  <a:extLst>
                    <a:ext uri="{9D8B030D-6E8A-4147-A177-3AD203B41FA5}">
                      <a16:colId xmlns:a16="http://schemas.microsoft.com/office/drawing/2014/main" val="1869662101"/>
                    </a:ext>
                  </a:extLst>
                </a:gridCol>
                <a:gridCol w="463827">
                  <a:extLst>
                    <a:ext uri="{9D8B030D-6E8A-4147-A177-3AD203B41FA5}">
                      <a16:colId xmlns:a16="http://schemas.microsoft.com/office/drawing/2014/main" val="3965471430"/>
                    </a:ext>
                  </a:extLst>
                </a:gridCol>
                <a:gridCol w="463827">
                  <a:extLst>
                    <a:ext uri="{9D8B030D-6E8A-4147-A177-3AD203B41FA5}">
                      <a16:colId xmlns:a16="http://schemas.microsoft.com/office/drawing/2014/main" val="4126942270"/>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extLst>
                  <a:ext uri="{0D108BD9-81ED-4DB2-BD59-A6C34878D82A}">
                    <a16:rowId xmlns:a16="http://schemas.microsoft.com/office/drawing/2014/main" val="3218499943"/>
                  </a:ext>
                </a:extLst>
              </a:tr>
            </a:tbl>
          </a:graphicData>
        </a:graphic>
      </p:graphicFrame>
      <p:graphicFrame>
        <p:nvGraphicFramePr>
          <p:cNvPr id="11" name="Table 10">
            <a:extLst>
              <a:ext uri="{FF2B5EF4-FFF2-40B4-BE49-F238E27FC236}">
                <a16:creationId xmlns:a16="http://schemas.microsoft.com/office/drawing/2014/main" id="{41FDC495-ED3D-4288-9188-3FA779B995CF}"/>
              </a:ext>
            </a:extLst>
          </p:cNvPr>
          <p:cNvGraphicFramePr>
            <a:graphicFrameLocks noGrp="1"/>
          </p:cNvGraphicFramePr>
          <p:nvPr>
            <p:extLst>
              <p:ext uri="{D42A27DB-BD31-4B8C-83A1-F6EECF244321}">
                <p14:modId xmlns:p14="http://schemas.microsoft.com/office/powerpoint/2010/main" val="3006272689"/>
              </p:ext>
            </p:extLst>
          </p:nvPr>
        </p:nvGraphicFramePr>
        <p:xfrm>
          <a:off x="2269286" y="2239693"/>
          <a:ext cx="4638270"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gridCol w="463827">
                  <a:extLst>
                    <a:ext uri="{9D8B030D-6E8A-4147-A177-3AD203B41FA5}">
                      <a16:colId xmlns:a16="http://schemas.microsoft.com/office/drawing/2014/main" val="1869662101"/>
                    </a:ext>
                  </a:extLst>
                </a:gridCol>
                <a:gridCol w="463827">
                  <a:extLst>
                    <a:ext uri="{9D8B030D-6E8A-4147-A177-3AD203B41FA5}">
                      <a16:colId xmlns:a16="http://schemas.microsoft.com/office/drawing/2014/main" val="3965471430"/>
                    </a:ext>
                  </a:extLst>
                </a:gridCol>
                <a:gridCol w="463827">
                  <a:extLst>
                    <a:ext uri="{9D8B030D-6E8A-4147-A177-3AD203B41FA5}">
                      <a16:colId xmlns:a16="http://schemas.microsoft.com/office/drawing/2014/main" val="4126942270"/>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extLst>
                  <a:ext uri="{0D108BD9-81ED-4DB2-BD59-A6C34878D82A}">
                    <a16:rowId xmlns:a16="http://schemas.microsoft.com/office/drawing/2014/main" val="3218499943"/>
                  </a:ext>
                </a:extLst>
              </a:tr>
            </a:tbl>
          </a:graphicData>
        </a:graphic>
      </p:graphicFrame>
      <p:graphicFrame>
        <p:nvGraphicFramePr>
          <p:cNvPr id="12" name="Table 11">
            <a:extLst>
              <a:ext uri="{FF2B5EF4-FFF2-40B4-BE49-F238E27FC236}">
                <a16:creationId xmlns:a16="http://schemas.microsoft.com/office/drawing/2014/main" id="{B37D93DF-1C2F-412A-B207-9EF0363629DE}"/>
              </a:ext>
            </a:extLst>
          </p:cNvPr>
          <p:cNvGraphicFramePr>
            <a:graphicFrameLocks noGrp="1"/>
          </p:cNvGraphicFramePr>
          <p:nvPr>
            <p:extLst>
              <p:ext uri="{D42A27DB-BD31-4B8C-83A1-F6EECF244321}">
                <p14:modId xmlns:p14="http://schemas.microsoft.com/office/powerpoint/2010/main" val="3832284767"/>
              </p:ext>
            </p:extLst>
          </p:nvPr>
        </p:nvGraphicFramePr>
        <p:xfrm>
          <a:off x="2269286" y="2921345"/>
          <a:ext cx="3246789"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extLst>
                  <a:ext uri="{0D108BD9-81ED-4DB2-BD59-A6C34878D82A}">
                    <a16:rowId xmlns:a16="http://schemas.microsoft.com/office/drawing/2014/main" val="3218499943"/>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Lily has made the number 28.</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Lily is incorrect because…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3DF6231F-881F-4DA0-9E24-57641F698CCF}"/>
              </a:ext>
            </a:extLst>
          </p:cNvPr>
          <p:cNvGraphicFramePr>
            <a:graphicFrameLocks noGrp="1"/>
          </p:cNvGraphicFramePr>
          <p:nvPr/>
        </p:nvGraphicFramePr>
        <p:xfrm>
          <a:off x="2269286" y="1558041"/>
          <a:ext cx="4638270"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gridCol w="463827">
                  <a:extLst>
                    <a:ext uri="{9D8B030D-6E8A-4147-A177-3AD203B41FA5}">
                      <a16:colId xmlns:a16="http://schemas.microsoft.com/office/drawing/2014/main" val="1869662101"/>
                    </a:ext>
                  </a:extLst>
                </a:gridCol>
                <a:gridCol w="463827">
                  <a:extLst>
                    <a:ext uri="{9D8B030D-6E8A-4147-A177-3AD203B41FA5}">
                      <a16:colId xmlns:a16="http://schemas.microsoft.com/office/drawing/2014/main" val="3965471430"/>
                    </a:ext>
                  </a:extLst>
                </a:gridCol>
                <a:gridCol w="463827">
                  <a:extLst>
                    <a:ext uri="{9D8B030D-6E8A-4147-A177-3AD203B41FA5}">
                      <a16:colId xmlns:a16="http://schemas.microsoft.com/office/drawing/2014/main" val="4126942270"/>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extLst>
                  <a:ext uri="{0D108BD9-81ED-4DB2-BD59-A6C34878D82A}">
                    <a16:rowId xmlns:a16="http://schemas.microsoft.com/office/drawing/2014/main" val="3218499943"/>
                  </a:ext>
                </a:extLst>
              </a:tr>
            </a:tbl>
          </a:graphicData>
        </a:graphic>
      </p:graphicFrame>
      <p:graphicFrame>
        <p:nvGraphicFramePr>
          <p:cNvPr id="11" name="Table 10">
            <a:extLst>
              <a:ext uri="{FF2B5EF4-FFF2-40B4-BE49-F238E27FC236}">
                <a16:creationId xmlns:a16="http://schemas.microsoft.com/office/drawing/2014/main" id="{41FDC495-ED3D-4288-9188-3FA779B995CF}"/>
              </a:ext>
            </a:extLst>
          </p:cNvPr>
          <p:cNvGraphicFramePr>
            <a:graphicFrameLocks noGrp="1"/>
          </p:cNvGraphicFramePr>
          <p:nvPr/>
        </p:nvGraphicFramePr>
        <p:xfrm>
          <a:off x="2269286" y="2239693"/>
          <a:ext cx="4638270"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gridCol w="463827">
                  <a:extLst>
                    <a:ext uri="{9D8B030D-6E8A-4147-A177-3AD203B41FA5}">
                      <a16:colId xmlns:a16="http://schemas.microsoft.com/office/drawing/2014/main" val="1869662101"/>
                    </a:ext>
                  </a:extLst>
                </a:gridCol>
                <a:gridCol w="463827">
                  <a:extLst>
                    <a:ext uri="{9D8B030D-6E8A-4147-A177-3AD203B41FA5}">
                      <a16:colId xmlns:a16="http://schemas.microsoft.com/office/drawing/2014/main" val="3965471430"/>
                    </a:ext>
                  </a:extLst>
                </a:gridCol>
                <a:gridCol w="463827">
                  <a:extLst>
                    <a:ext uri="{9D8B030D-6E8A-4147-A177-3AD203B41FA5}">
                      <a16:colId xmlns:a16="http://schemas.microsoft.com/office/drawing/2014/main" val="4126942270"/>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extLst>
                  <a:ext uri="{0D108BD9-81ED-4DB2-BD59-A6C34878D82A}">
                    <a16:rowId xmlns:a16="http://schemas.microsoft.com/office/drawing/2014/main" val="3218499943"/>
                  </a:ext>
                </a:extLst>
              </a:tr>
            </a:tbl>
          </a:graphicData>
        </a:graphic>
      </p:graphicFrame>
      <p:graphicFrame>
        <p:nvGraphicFramePr>
          <p:cNvPr id="12" name="Table 11">
            <a:extLst>
              <a:ext uri="{FF2B5EF4-FFF2-40B4-BE49-F238E27FC236}">
                <a16:creationId xmlns:a16="http://schemas.microsoft.com/office/drawing/2014/main" id="{B37D93DF-1C2F-412A-B207-9EF0363629DE}"/>
              </a:ext>
            </a:extLst>
          </p:cNvPr>
          <p:cNvGraphicFramePr>
            <a:graphicFrameLocks noGrp="1"/>
          </p:cNvGraphicFramePr>
          <p:nvPr/>
        </p:nvGraphicFramePr>
        <p:xfrm>
          <a:off x="2269286" y="2921345"/>
          <a:ext cx="3246789"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extLst>
                  <a:ext uri="{0D108BD9-81ED-4DB2-BD59-A6C34878D82A}">
                    <a16:rowId xmlns:a16="http://schemas.microsoft.com/office/drawing/2014/main" val="3218499943"/>
                  </a:ext>
                </a:extLst>
              </a:tr>
            </a:tbl>
          </a:graphicData>
        </a:graphic>
      </p:graphicFrame>
    </p:spTree>
    <p:extLst>
      <p:ext uri="{BB962C8B-B14F-4D97-AF65-F5344CB8AC3E}">
        <p14:creationId xmlns:p14="http://schemas.microsoft.com/office/powerpoint/2010/main" val="304239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Lily has made the number 28.</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Lily is incorrect because there are 2 groups of 10 and a 7. She has made 27.</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3DF6231F-881F-4DA0-9E24-57641F698CCF}"/>
              </a:ext>
            </a:extLst>
          </p:cNvPr>
          <p:cNvGraphicFramePr>
            <a:graphicFrameLocks noGrp="1"/>
          </p:cNvGraphicFramePr>
          <p:nvPr/>
        </p:nvGraphicFramePr>
        <p:xfrm>
          <a:off x="2269286" y="1558041"/>
          <a:ext cx="4638270"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gridCol w="463827">
                  <a:extLst>
                    <a:ext uri="{9D8B030D-6E8A-4147-A177-3AD203B41FA5}">
                      <a16:colId xmlns:a16="http://schemas.microsoft.com/office/drawing/2014/main" val="1869662101"/>
                    </a:ext>
                  </a:extLst>
                </a:gridCol>
                <a:gridCol w="463827">
                  <a:extLst>
                    <a:ext uri="{9D8B030D-6E8A-4147-A177-3AD203B41FA5}">
                      <a16:colId xmlns:a16="http://schemas.microsoft.com/office/drawing/2014/main" val="3965471430"/>
                    </a:ext>
                  </a:extLst>
                </a:gridCol>
                <a:gridCol w="463827">
                  <a:extLst>
                    <a:ext uri="{9D8B030D-6E8A-4147-A177-3AD203B41FA5}">
                      <a16:colId xmlns:a16="http://schemas.microsoft.com/office/drawing/2014/main" val="4126942270"/>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extLst>
                  <a:ext uri="{0D108BD9-81ED-4DB2-BD59-A6C34878D82A}">
                    <a16:rowId xmlns:a16="http://schemas.microsoft.com/office/drawing/2014/main" val="3218499943"/>
                  </a:ext>
                </a:extLst>
              </a:tr>
            </a:tbl>
          </a:graphicData>
        </a:graphic>
      </p:graphicFrame>
      <p:graphicFrame>
        <p:nvGraphicFramePr>
          <p:cNvPr id="11" name="Table 10">
            <a:extLst>
              <a:ext uri="{FF2B5EF4-FFF2-40B4-BE49-F238E27FC236}">
                <a16:creationId xmlns:a16="http://schemas.microsoft.com/office/drawing/2014/main" id="{41FDC495-ED3D-4288-9188-3FA779B995CF}"/>
              </a:ext>
            </a:extLst>
          </p:cNvPr>
          <p:cNvGraphicFramePr>
            <a:graphicFrameLocks noGrp="1"/>
          </p:cNvGraphicFramePr>
          <p:nvPr/>
        </p:nvGraphicFramePr>
        <p:xfrm>
          <a:off x="2269286" y="2239693"/>
          <a:ext cx="4638270"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gridCol w="463827">
                  <a:extLst>
                    <a:ext uri="{9D8B030D-6E8A-4147-A177-3AD203B41FA5}">
                      <a16:colId xmlns:a16="http://schemas.microsoft.com/office/drawing/2014/main" val="1869662101"/>
                    </a:ext>
                  </a:extLst>
                </a:gridCol>
                <a:gridCol w="463827">
                  <a:extLst>
                    <a:ext uri="{9D8B030D-6E8A-4147-A177-3AD203B41FA5}">
                      <a16:colId xmlns:a16="http://schemas.microsoft.com/office/drawing/2014/main" val="3965471430"/>
                    </a:ext>
                  </a:extLst>
                </a:gridCol>
                <a:gridCol w="463827">
                  <a:extLst>
                    <a:ext uri="{9D8B030D-6E8A-4147-A177-3AD203B41FA5}">
                      <a16:colId xmlns:a16="http://schemas.microsoft.com/office/drawing/2014/main" val="4126942270"/>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extLst>
                  <a:ext uri="{0D108BD9-81ED-4DB2-BD59-A6C34878D82A}">
                    <a16:rowId xmlns:a16="http://schemas.microsoft.com/office/drawing/2014/main" val="3218499943"/>
                  </a:ext>
                </a:extLst>
              </a:tr>
            </a:tbl>
          </a:graphicData>
        </a:graphic>
      </p:graphicFrame>
      <p:graphicFrame>
        <p:nvGraphicFramePr>
          <p:cNvPr id="12" name="Table 11">
            <a:extLst>
              <a:ext uri="{FF2B5EF4-FFF2-40B4-BE49-F238E27FC236}">
                <a16:creationId xmlns:a16="http://schemas.microsoft.com/office/drawing/2014/main" id="{B37D93DF-1C2F-412A-B207-9EF0363629DE}"/>
              </a:ext>
            </a:extLst>
          </p:cNvPr>
          <p:cNvGraphicFramePr>
            <a:graphicFrameLocks noGrp="1"/>
          </p:cNvGraphicFramePr>
          <p:nvPr/>
        </p:nvGraphicFramePr>
        <p:xfrm>
          <a:off x="2269286" y="2921345"/>
          <a:ext cx="3246789" cy="445922"/>
        </p:xfrm>
        <a:graphic>
          <a:graphicData uri="http://schemas.openxmlformats.org/drawingml/2006/table">
            <a:tbl>
              <a:tblPr firstRow="1" bandRow="1">
                <a:tableStyleId>{5940675A-B579-460E-94D1-54222C63F5DA}</a:tableStyleId>
              </a:tblPr>
              <a:tblGrid>
                <a:gridCol w="463827">
                  <a:extLst>
                    <a:ext uri="{9D8B030D-6E8A-4147-A177-3AD203B41FA5}">
                      <a16:colId xmlns:a16="http://schemas.microsoft.com/office/drawing/2014/main" val="1563881419"/>
                    </a:ext>
                  </a:extLst>
                </a:gridCol>
                <a:gridCol w="463827">
                  <a:extLst>
                    <a:ext uri="{9D8B030D-6E8A-4147-A177-3AD203B41FA5}">
                      <a16:colId xmlns:a16="http://schemas.microsoft.com/office/drawing/2014/main" val="988400758"/>
                    </a:ext>
                  </a:extLst>
                </a:gridCol>
                <a:gridCol w="463827">
                  <a:extLst>
                    <a:ext uri="{9D8B030D-6E8A-4147-A177-3AD203B41FA5}">
                      <a16:colId xmlns:a16="http://schemas.microsoft.com/office/drawing/2014/main" val="2780145212"/>
                    </a:ext>
                  </a:extLst>
                </a:gridCol>
                <a:gridCol w="463827">
                  <a:extLst>
                    <a:ext uri="{9D8B030D-6E8A-4147-A177-3AD203B41FA5}">
                      <a16:colId xmlns:a16="http://schemas.microsoft.com/office/drawing/2014/main" val="1408846278"/>
                    </a:ext>
                  </a:extLst>
                </a:gridCol>
                <a:gridCol w="463827">
                  <a:extLst>
                    <a:ext uri="{9D8B030D-6E8A-4147-A177-3AD203B41FA5}">
                      <a16:colId xmlns:a16="http://schemas.microsoft.com/office/drawing/2014/main" val="544851453"/>
                    </a:ext>
                  </a:extLst>
                </a:gridCol>
                <a:gridCol w="463827">
                  <a:extLst>
                    <a:ext uri="{9D8B030D-6E8A-4147-A177-3AD203B41FA5}">
                      <a16:colId xmlns:a16="http://schemas.microsoft.com/office/drawing/2014/main" val="2332245916"/>
                    </a:ext>
                  </a:extLst>
                </a:gridCol>
                <a:gridCol w="463827">
                  <a:extLst>
                    <a:ext uri="{9D8B030D-6E8A-4147-A177-3AD203B41FA5}">
                      <a16:colId xmlns:a16="http://schemas.microsoft.com/office/drawing/2014/main" val="3535172658"/>
                    </a:ext>
                  </a:extLst>
                </a:gridCol>
              </a:tblGrid>
              <a:tr h="445922">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tc>
                  <a:txBody>
                    <a:bodyPr/>
                    <a:lstStyle/>
                    <a:p>
                      <a:endParaRPr lang="en-GB" sz="2200" dirty="0"/>
                    </a:p>
                  </a:txBody>
                  <a:tcPr marL="147265" marR="147265" marT="55321" marB="55321">
                    <a:solidFill>
                      <a:schemeClr val="bg1"/>
                    </a:solidFill>
                  </a:tcPr>
                </a:tc>
                <a:tc>
                  <a:txBody>
                    <a:bodyPr/>
                    <a:lstStyle/>
                    <a:p>
                      <a:endParaRPr lang="en-GB" sz="2200" dirty="0"/>
                    </a:p>
                  </a:txBody>
                  <a:tcPr marL="147265" marR="147265" marT="55321" marB="55321">
                    <a:solidFill>
                      <a:schemeClr val="accent4">
                        <a:lumMod val="60000"/>
                        <a:lumOff val="40000"/>
                      </a:schemeClr>
                    </a:solidFill>
                  </a:tcPr>
                </a:tc>
                <a:extLst>
                  <a:ext uri="{0D108BD9-81ED-4DB2-BD59-A6C34878D82A}">
                    <a16:rowId xmlns:a16="http://schemas.microsoft.com/office/drawing/2014/main" val="3218499943"/>
                  </a:ext>
                </a:extLst>
              </a:tr>
            </a:tbl>
          </a:graphicData>
        </a:graphic>
      </p:graphicFrame>
    </p:spTree>
    <p:extLst>
      <p:ext uri="{BB962C8B-B14F-4D97-AF65-F5344CB8AC3E}">
        <p14:creationId xmlns:p14="http://schemas.microsoft.com/office/powerpoint/2010/main" val="4017537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9" name="Picture 8">
            <a:extLst>
              <a:ext uri="{FF2B5EF4-FFF2-40B4-BE49-F238E27FC236}">
                <a16:creationId xmlns:a16="http://schemas.microsoft.com/office/drawing/2014/main" id="{F5271E3C-4D70-40AD-98AA-0355681267E2}"/>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Robin is counting forwards.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Robin correct? Prove it.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3" name="Table 12">
            <a:extLst>
              <a:ext uri="{FF2B5EF4-FFF2-40B4-BE49-F238E27FC236}">
                <a16:creationId xmlns:a16="http://schemas.microsoft.com/office/drawing/2014/main" id="{0242DC2E-B967-43BC-9DFB-8D75728452BF}"/>
              </a:ext>
            </a:extLst>
          </p:cNvPr>
          <p:cNvGraphicFramePr>
            <a:graphicFrameLocks noGrp="1"/>
          </p:cNvGraphicFramePr>
          <p:nvPr>
            <p:extLst>
              <p:ext uri="{D42A27DB-BD31-4B8C-83A1-F6EECF244321}">
                <p14:modId xmlns:p14="http://schemas.microsoft.com/office/powerpoint/2010/main" val="3267509942"/>
              </p:ext>
            </p:extLst>
          </p:nvPr>
        </p:nvGraphicFramePr>
        <p:xfrm>
          <a:off x="1225070" y="1440651"/>
          <a:ext cx="6693860" cy="656966"/>
        </p:xfrm>
        <a:graphic>
          <a:graphicData uri="http://schemas.openxmlformats.org/drawingml/2006/table">
            <a:tbl>
              <a:tblPr firstRow="1" bandRow="1">
                <a:tableStyleId>{2D5ABB26-0587-4C30-8999-92F81FD0307C}</a:tableStyleId>
              </a:tblPr>
              <a:tblGrid>
                <a:gridCol w="669386">
                  <a:extLst>
                    <a:ext uri="{9D8B030D-6E8A-4147-A177-3AD203B41FA5}">
                      <a16:colId xmlns:a16="http://schemas.microsoft.com/office/drawing/2014/main" val="959510186"/>
                    </a:ext>
                  </a:extLst>
                </a:gridCol>
                <a:gridCol w="669386">
                  <a:extLst>
                    <a:ext uri="{9D8B030D-6E8A-4147-A177-3AD203B41FA5}">
                      <a16:colId xmlns:a16="http://schemas.microsoft.com/office/drawing/2014/main" val="148836773"/>
                    </a:ext>
                  </a:extLst>
                </a:gridCol>
                <a:gridCol w="669386">
                  <a:extLst>
                    <a:ext uri="{9D8B030D-6E8A-4147-A177-3AD203B41FA5}">
                      <a16:colId xmlns:a16="http://schemas.microsoft.com/office/drawing/2014/main" val="1281252272"/>
                    </a:ext>
                  </a:extLst>
                </a:gridCol>
                <a:gridCol w="669386">
                  <a:extLst>
                    <a:ext uri="{9D8B030D-6E8A-4147-A177-3AD203B41FA5}">
                      <a16:colId xmlns:a16="http://schemas.microsoft.com/office/drawing/2014/main" val="1484428895"/>
                    </a:ext>
                  </a:extLst>
                </a:gridCol>
                <a:gridCol w="669386">
                  <a:extLst>
                    <a:ext uri="{9D8B030D-6E8A-4147-A177-3AD203B41FA5}">
                      <a16:colId xmlns:a16="http://schemas.microsoft.com/office/drawing/2014/main" val="2222338759"/>
                    </a:ext>
                  </a:extLst>
                </a:gridCol>
                <a:gridCol w="669386">
                  <a:extLst>
                    <a:ext uri="{9D8B030D-6E8A-4147-A177-3AD203B41FA5}">
                      <a16:colId xmlns:a16="http://schemas.microsoft.com/office/drawing/2014/main" val="4064395537"/>
                    </a:ext>
                  </a:extLst>
                </a:gridCol>
                <a:gridCol w="669386">
                  <a:extLst>
                    <a:ext uri="{9D8B030D-6E8A-4147-A177-3AD203B41FA5}">
                      <a16:colId xmlns:a16="http://schemas.microsoft.com/office/drawing/2014/main" val="3466904291"/>
                    </a:ext>
                  </a:extLst>
                </a:gridCol>
                <a:gridCol w="669386">
                  <a:extLst>
                    <a:ext uri="{9D8B030D-6E8A-4147-A177-3AD203B41FA5}">
                      <a16:colId xmlns:a16="http://schemas.microsoft.com/office/drawing/2014/main" val="265516588"/>
                    </a:ext>
                  </a:extLst>
                </a:gridCol>
                <a:gridCol w="669386">
                  <a:extLst>
                    <a:ext uri="{9D8B030D-6E8A-4147-A177-3AD203B41FA5}">
                      <a16:colId xmlns:a16="http://schemas.microsoft.com/office/drawing/2014/main" val="2487267724"/>
                    </a:ext>
                  </a:extLst>
                </a:gridCol>
                <a:gridCol w="669386">
                  <a:extLst>
                    <a:ext uri="{9D8B030D-6E8A-4147-A177-3AD203B41FA5}">
                      <a16:colId xmlns:a16="http://schemas.microsoft.com/office/drawing/2014/main" val="1460934107"/>
                    </a:ext>
                  </a:extLst>
                </a:gridCol>
              </a:tblGrid>
              <a:tr h="656966">
                <a:tc>
                  <a:txBody>
                    <a:bodyPr/>
                    <a:lstStyle/>
                    <a:p>
                      <a:pPr algn="ctr"/>
                      <a:r>
                        <a:rPr lang="en-GB" sz="1800" b="1" dirty="0">
                          <a:latin typeface="Century Gothic" panose="020B050202020202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
        <p:nvSpPr>
          <p:cNvPr id="14" name="Speech Bubble: Rectangle with Corners Rounded 13">
            <a:extLst>
              <a:ext uri="{FF2B5EF4-FFF2-40B4-BE49-F238E27FC236}">
                <a16:creationId xmlns:a16="http://schemas.microsoft.com/office/drawing/2014/main" id="{AC56407E-5CD4-498D-8516-AF9C668947A7}"/>
              </a:ext>
            </a:extLst>
          </p:cNvPr>
          <p:cNvSpPr/>
          <p:nvPr/>
        </p:nvSpPr>
        <p:spPr>
          <a:xfrm flipH="1">
            <a:off x="2756801" y="2733592"/>
            <a:ext cx="3084705" cy="1134833"/>
          </a:xfrm>
          <a:prstGeom prst="wedgeRoundRectCallout">
            <a:avLst>
              <a:gd name="adj1" fmla="val 69062"/>
              <a:gd name="adj2" fmla="val 2630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If I count forwards from 27 to 36, I will say 31.</a:t>
            </a:r>
          </a:p>
        </p:txBody>
      </p:sp>
    </p:spTree>
    <p:extLst>
      <p:ext uri="{BB962C8B-B14F-4D97-AF65-F5344CB8AC3E}">
        <p14:creationId xmlns:p14="http://schemas.microsoft.com/office/powerpoint/2010/main" val="902487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9" name="Picture 8">
            <a:extLst>
              <a:ext uri="{FF2B5EF4-FFF2-40B4-BE49-F238E27FC236}">
                <a16:creationId xmlns:a16="http://schemas.microsoft.com/office/drawing/2014/main" id="{EE4D2AA7-7344-436A-BEA5-8F449514DE97}"/>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Robin is counting forwards.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Robin correct? Prove it.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Robin is correct because…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3" name="Table 12">
            <a:extLst>
              <a:ext uri="{FF2B5EF4-FFF2-40B4-BE49-F238E27FC236}">
                <a16:creationId xmlns:a16="http://schemas.microsoft.com/office/drawing/2014/main" id="{0242DC2E-B967-43BC-9DFB-8D75728452BF}"/>
              </a:ext>
            </a:extLst>
          </p:cNvPr>
          <p:cNvGraphicFramePr>
            <a:graphicFrameLocks noGrp="1"/>
          </p:cNvGraphicFramePr>
          <p:nvPr>
            <p:extLst>
              <p:ext uri="{D42A27DB-BD31-4B8C-83A1-F6EECF244321}">
                <p14:modId xmlns:p14="http://schemas.microsoft.com/office/powerpoint/2010/main" val="2863400755"/>
              </p:ext>
            </p:extLst>
          </p:nvPr>
        </p:nvGraphicFramePr>
        <p:xfrm>
          <a:off x="1225070" y="1440651"/>
          <a:ext cx="6693860" cy="656966"/>
        </p:xfrm>
        <a:graphic>
          <a:graphicData uri="http://schemas.openxmlformats.org/drawingml/2006/table">
            <a:tbl>
              <a:tblPr firstRow="1" bandRow="1">
                <a:tableStyleId>{2D5ABB26-0587-4C30-8999-92F81FD0307C}</a:tableStyleId>
              </a:tblPr>
              <a:tblGrid>
                <a:gridCol w="669386">
                  <a:extLst>
                    <a:ext uri="{9D8B030D-6E8A-4147-A177-3AD203B41FA5}">
                      <a16:colId xmlns:a16="http://schemas.microsoft.com/office/drawing/2014/main" val="959510186"/>
                    </a:ext>
                  </a:extLst>
                </a:gridCol>
                <a:gridCol w="669386">
                  <a:extLst>
                    <a:ext uri="{9D8B030D-6E8A-4147-A177-3AD203B41FA5}">
                      <a16:colId xmlns:a16="http://schemas.microsoft.com/office/drawing/2014/main" val="148836773"/>
                    </a:ext>
                  </a:extLst>
                </a:gridCol>
                <a:gridCol w="669386">
                  <a:extLst>
                    <a:ext uri="{9D8B030D-6E8A-4147-A177-3AD203B41FA5}">
                      <a16:colId xmlns:a16="http://schemas.microsoft.com/office/drawing/2014/main" val="1281252272"/>
                    </a:ext>
                  </a:extLst>
                </a:gridCol>
                <a:gridCol w="669386">
                  <a:extLst>
                    <a:ext uri="{9D8B030D-6E8A-4147-A177-3AD203B41FA5}">
                      <a16:colId xmlns:a16="http://schemas.microsoft.com/office/drawing/2014/main" val="1484428895"/>
                    </a:ext>
                  </a:extLst>
                </a:gridCol>
                <a:gridCol w="669386">
                  <a:extLst>
                    <a:ext uri="{9D8B030D-6E8A-4147-A177-3AD203B41FA5}">
                      <a16:colId xmlns:a16="http://schemas.microsoft.com/office/drawing/2014/main" val="2222338759"/>
                    </a:ext>
                  </a:extLst>
                </a:gridCol>
                <a:gridCol w="669386">
                  <a:extLst>
                    <a:ext uri="{9D8B030D-6E8A-4147-A177-3AD203B41FA5}">
                      <a16:colId xmlns:a16="http://schemas.microsoft.com/office/drawing/2014/main" val="4064395537"/>
                    </a:ext>
                  </a:extLst>
                </a:gridCol>
                <a:gridCol w="669386">
                  <a:extLst>
                    <a:ext uri="{9D8B030D-6E8A-4147-A177-3AD203B41FA5}">
                      <a16:colId xmlns:a16="http://schemas.microsoft.com/office/drawing/2014/main" val="3466904291"/>
                    </a:ext>
                  </a:extLst>
                </a:gridCol>
                <a:gridCol w="669386">
                  <a:extLst>
                    <a:ext uri="{9D8B030D-6E8A-4147-A177-3AD203B41FA5}">
                      <a16:colId xmlns:a16="http://schemas.microsoft.com/office/drawing/2014/main" val="265516588"/>
                    </a:ext>
                  </a:extLst>
                </a:gridCol>
                <a:gridCol w="669386">
                  <a:extLst>
                    <a:ext uri="{9D8B030D-6E8A-4147-A177-3AD203B41FA5}">
                      <a16:colId xmlns:a16="http://schemas.microsoft.com/office/drawing/2014/main" val="2487267724"/>
                    </a:ext>
                  </a:extLst>
                </a:gridCol>
                <a:gridCol w="669386">
                  <a:extLst>
                    <a:ext uri="{9D8B030D-6E8A-4147-A177-3AD203B41FA5}">
                      <a16:colId xmlns:a16="http://schemas.microsoft.com/office/drawing/2014/main" val="1460934107"/>
                    </a:ext>
                  </a:extLst>
                </a:gridCol>
              </a:tblGrid>
              <a:tr h="656966">
                <a:tc>
                  <a:txBody>
                    <a:bodyPr/>
                    <a:lstStyle/>
                    <a:p>
                      <a:pPr algn="ctr"/>
                      <a:r>
                        <a:rPr lang="en-GB" sz="1800" b="1" dirty="0">
                          <a:latin typeface="Century Gothic" panose="020B050202020202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
        <p:nvSpPr>
          <p:cNvPr id="14" name="Speech Bubble: Rectangle with Corners Rounded 13">
            <a:extLst>
              <a:ext uri="{FF2B5EF4-FFF2-40B4-BE49-F238E27FC236}">
                <a16:creationId xmlns:a16="http://schemas.microsoft.com/office/drawing/2014/main" id="{AC56407E-5CD4-498D-8516-AF9C668947A7}"/>
              </a:ext>
            </a:extLst>
          </p:cNvPr>
          <p:cNvSpPr/>
          <p:nvPr/>
        </p:nvSpPr>
        <p:spPr>
          <a:xfrm flipH="1">
            <a:off x="2756801" y="2733592"/>
            <a:ext cx="3084705" cy="1134833"/>
          </a:xfrm>
          <a:prstGeom prst="wedgeRoundRectCallout">
            <a:avLst>
              <a:gd name="adj1" fmla="val 69062"/>
              <a:gd name="adj2" fmla="val 2630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If I count forwards from 27 to 36, I will say 31.</a:t>
            </a:r>
          </a:p>
        </p:txBody>
      </p:sp>
    </p:spTree>
    <p:extLst>
      <p:ext uri="{BB962C8B-B14F-4D97-AF65-F5344CB8AC3E}">
        <p14:creationId xmlns:p14="http://schemas.microsoft.com/office/powerpoint/2010/main" val="1719263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9" name="Picture 8">
            <a:extLst>
              <a:ext uri="{FF2B5EF4-FFF2-40B4-BE49-F238E27FC236}">
                <a16:creationId xmlns:a16="http://schemas.microsoft.com/office/drawing/2014/main" id="{DD0F4E3F-0ED7-4E4A-BC9C-E6DA431C37A9}"/>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Robin is counting forwards.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Robin correct? Prove it.</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Robin is correct because he will say 27, 28, 29, 30, </a:t>
            </a:r>
            <a:r>
              <a:rPr lang="en-GB" sz="2000" b="1" u="sng" dirty="0">
                <a:solidFill>
                  <a:srgbClr val="FF0000"/>
                </a:solidFill>
                <a:latin typeface="Century Gothic" panose="020B0502020202020204" pitchFamily="34" charset="0"/>
              </a:rPr>
              <a:t>31</a:t>
            </a:r>
            <a:r>
              <a:rPr lang="en-GB" sz="2000" b="1" dirty="0">
                <a:solidFill>
                  <a:srgbClr val="FF0000"/>
                </a:solidFill>
                <a:latin typeface="Century Gothic" panose="020B0502020202020204" pitchFamily="34" charset="0"/>
              </a:rPr>
              <a:t>, 32, 33, 34, 35, 36.</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3" name="Table 12">
            <a:extLst>
              <a:ext uri="{FF2B5EF4-FFF2-40B4-BE49-F238E27FC236}">
                <a16:creationId xmlns:a16="http://schemas.microsoft.com/office/drawing/2014/main" id="{0242DC2E-B967-43BC-9DFB-8D75728452BF}"/>
              </a:ext>
            </a:extLst>
          </p:cNvPr>
          <p:cNvGraphicFramePr>
            <a:graphicFrameLocks noGrp="1"/>
          </p:cNvGraphicFramePr>
          <p:nvPr>
            <p:extLst>
              <p:ext uri="{D42A27DB-BD31-4B8C-83A1-F6EECF244321}">
                <p14:modId xmlns:p14="http://schemas.microsoft.com/office/powerpoint/2010/main" val="561680325"/>
              </p:ext>
            </p:extLst>
          </p:nvPr>
        </p:nvGraphicFramePr>
        <p:xfrm>
          <a:off x="1225070" y="1440651"/>
          <a:ext cx="6693860" cy="656966"/>
        </p:xfrm>
        <a:graphic>
          <a:graphicData uri="http://schemas.openxmlformats.org/drawingml/2006/table">
            <a:tbl>
              <a:tblPr firstRow="1" bandRow="1">
                <a:tableStyleId>{2D5ABB26-0587-4C30-8999-92F81FD0307C}</a:tableStyleId>
              </a:tblPr>
              <a:tblGrid>
                <a:gridCol w="669386">
                  <a:extLst>
                    <a:ext uri="{9D8B030D-6E8A-4147-A177-3AD203B41FA5}">
                      <a16:colId xmlns:a16="http://schemas.microsoft.com/office/drawing/2014/main" val="959510186"/>
                    </a:ext>
                  </a:extLst>
                </a:gridCol>
                <a:gridCol w="669386">
                  <a:extLst>
                    <a:ext uri="{9D8B030D-6E8A-4147-A177-3AD203B41FA5}">
                      <a16:colId xmlns:a16="http://schemas.microsoft.com/office/drawing/2014/main" val="148836773"/>
                    </a:ext>
                  </a:extLst>
                </a:gridCol>
                <a:gridCol w="669386">
                  <a:extLst>
                    <a:ext uri="{9D8B030D-6E8A-4147-A177-3AD203B41FA5}">
                      <a16:colId xmlns:a16="http://schemas.microsoft.com/office/drawing/2014/main" val="1281252272"/>
                    </a:ext>
                  </a:extLst>
                </a:gridCol>
                <a:gridCol w="669386">
                  <a:extLst>
                    <a:ext uri="{9D8B030D-6E8A-4147-A177-3AD203B41FA5}">
                      <a16:colId xmlns:a16="http://schemas.microsoft.com/office/drawing/2014/main" val="1484428895"/>
                    </a:ext>
                  </a:extLst>
                </a:gridCol>
                <a:gridCol w="669386">
                  <a:extLst>
                    <a:ext uri="{9D8B030D-6E8A-4147-A177-3AD203B41FA5}">
                      <a16:colId xmlns:a16="http://schemas.microsoft.com/office/drawing/2014/main" val="2222338759"/>
                    </a:ext>
                  </a:extLst>
                </a:gridCol>
                <a:gridCol w="669386">
                  <a:extLst>
                    <a:ext uri="{9D8B030D-6E8A-4147-A177-3AD203B41FA5}">
                      <a16:colId xmlns:a16="http://schemas.microsoft.com/office/drawing/2014/main" val="4064395537"/>
                    </a:ext>
                  </a:extLst>
                </a:gridCol>
                <a:gridCol w="669386">
                  <a:extLst>
                    <a:ext uri="{9D8B030D-6E8A-4147-A177-3AD203B41FA5}">
                      <a16:colId xmlns:a16="http://schemas.microsoft.com/office/drawing/2014/main" val="3466904291"/>
                    </a:ext>
                  </a:extLst>
                </a:gridCol>
                <a:gridCol w="669386">
                  <a:extLst>
                    <a:ext uri="{9D8B030D-6E8A-4147-A177-3AD203B41FA5}">
                      <a16:colId xmlns:a16="http://schemas.microsoft.com/office/drawing/2014/main" val="265516588"/>
                    </a:ext>
                  </a:extLst>
                </a:gridCol>
                <a:gridCol w="669386">
                  <a:extLst>
                    <a:ext uri="{9D8B030D-6E8A-4147-A177-3AD203B41FA5}">
                      <a16:colId xmlns:a16="http://schemas.microsoft.com/office/drawing/2014/main" val="2487267724"/>
                    </a:ext>
                  </a:extLst>
                </a:gridCol>
                <a:gridCol w="669386">
                  <a:extLst>
                    <a:ext uri="{9D8B030D-6E8A-4147-A177-3AD203B41FA5}">
                      <a16:colId xmlns:a16="http://schemas.microsoft.com/office/drawing/2014/main" val="1460934107"/>
                    </a:ext>
                  </a:extLst>
                </a:gridCol>
              </a:tblGrid>
              <a:tr h="656966">
                <a:tc>
                  <a:txBody>
                    <a:bodyPr/>
                    <a:lstStyle/>
                    <a:p>
                      <a:pPr algn="ctr"/>
                      <a:r>
                        <a:rPr lang="en-GB" sz="1800" b="1" dirty="0">
                          <a:latin typeface="Century Gothic" panose="020B050202020202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u="sng" dirty="0">
                          <a:solidFill>
                            <a:srgbClr val="FF0000"/>
                          </a:solidFill>
                          <a:latin typeface="Century Gothic" panose="020B0502020202020204" pitchFamily="34"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
        <p:nvSpPr>
          <p:cNvPr id="14" name="Speech Bubble: Rectangle with Corners Rounded 13">
            <a:extLst>
              <a:ext uri="{FF2B5EF4-FFF2-40B4-BE49-F238E27FC236}">
                <a16:creationId xmlns:a16="http://schemas.microsoft.com/office/drawing/2014/main" id="{AC56407E-5CD4-498D-8516-AF9C668947A7}"/>
              </a:ext>
            </a:extLst>
          </p:cNvPr>
          <p:cNvSpPr/>
          <p:nvPr/>
        </p:nvSpPr>
        <p:spPr>
          <a:xfrm flipH="1">
            <a:off x="2756801" y="2733592"/>
            <a:ext cx="3084705" cy="1134833"/>
          </a:xfrm>
          <a:prstGeom prst="wedgeRoundRectCallout">
            <a:avLst>
              <a:gd name="adj1" fmla="val 69062"/>
              <a:gd name="adj2" fmla="val 2630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If I count forwards from 27 to 36, I will say 31.</a:t>
            </a:r>
          </a:p>
        </p:txBody>
      </p:sp>
    </p:spTree>
    <p:extLst>
      <p:ext uri="{BB962C8B-B14F-4D97-AF65-F5344CB8AC3E}">
        <p14:creationId xmlns:p14="http://schemas.microsoft.com/office/powerpoint/2010/main" val="101389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Spring Block 2 – Place Value – Numbers to 50</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a:t>
            </a:r>
            <a:r>
              <a:rPr lang="en-GB" sz="1200" b="1" dirty="0">
                <a:solidFill>
                  <a:schemeClr val="tx1"/>
                </a:solidFill>
                <a:latin typeface="Century Gothic" panose="020B0502020202020204" pitchFamily="34" charset="0"/>
              </a:rPr>
              <a:t>1: </a:t>
            </a:r>
            <a:r>
              <a:rPr lang="en-US" sz="1200" b="1" dirty="0">
                <a:solidFill>
                  <a:schemeClr val="tx1"/>
                </a:solidFill>
                <a:latin typeface="Century Gothic" panose="020B0502020202020204" pitchFamily="34" charset="0"/>
              </a:rPr>
              <a:t>(1N1a)</a:t>
            </a:r>
            <a:r>
              <a:rPr lang="en-US" sz="1200" b="1" dirty="0">
                <a:solidFill>
                  <a:schemeClr val="bg2">
                    <a:lumMod val="25000"/>
                  </a:schemeClr>
                </a:solidFill>
                <a:latin typeface="Century Gothic" panose="020B0502020202020204" pitchFamily="34" charset="0"/>
              </a:rPr>
              <a:t> </a:t>
            </a:r>
            <a:r>
              <a:rPr lang="en-US" sz="1200" b="1" dirty="0">
                <a:latin typeface="Century Gothic" panose="020B0502020202020204" pitchFamily="34" charset="0"/>
                <a:hlinkClick r:id="rId4"/>
              </a:rPr>
              <a:t>Count to and across 100, forwards and backwards, beginning with 0 or 1, or from any given number</a:t>
            </a:r>
            <a:endParaRPr lang="en-US" sz="1200" b="1" dirty="0">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1: (1N2a)</a:t>
            </a:r>
            <a:r>
              <a:rPr lang="en-US" sz="1200" b="1" dirty="0">
                <a:solidFill>
                  <a:schemeClr val="bg2">
                    <a:lumMod val="25000"/>
                  </a:schemeClr>
                </a:solidFill>
                <a:latin typeface="Century Gothic" panose="020B0502020202020204" pitchFamily="34" charset="0"/>
              </a:rPr>
              <a:t> </a:t>
            </a:r>
            <a:r>
              <a:rPr lang="en-US" sz="1200" b="1" dirty="0">
                <a:latin typeface="Century Gothic" panose="020B0502020202020204" pitchFamily="34" charset="0"/>
                <a:hlinkClick r:id="rId5"/>
              </a:rPr>
              <a:t>Count, read and write numbers to 100 in numerals</a:t>
            </a:r>
            <a:endParaRPr lang="en-US"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1 Place Value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defTabSz="514350">
              <a:defRPr/>
            </a:pPr>
            <a:endParaRPr lang="en-GB" sz="2000" b="1" u="sng" dirty="0">
              <a:solidFill>
                <a:prstClr val="black"/>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Alicia is counting backwards from 50 to 43 using the digit cards below.</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Which digit card is missing?</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0" name="Rectangle: Rounded Corners 9">
            <a:extLst>
              <a:ext uri="{FF2B5EF4-FFF2-40B4-BE49-F238E27FC236}">
                <a16:creationId xmlns:a16="http://schemas.microsoft.com/office/drawing/2014/main" id="{D099CC5A-8D63-4E72-8F93-1602ABCEE7E9}"/>
              </a:ext>
            </a:extLst>
          </p:cNvPr>
          <p:cNvSpPr/>
          <p:nvPr/>
        </p:nvSpPr>
        <p:spPr>
          <a:xfrm>
            <a:off x="2606208" y="166006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49</a:t>
            </a:r>
          </a:p>
        </p:txBody>
      </p:sp>
      <p:sp>
        <p:nvSpPr>
          <p:cNvPr id="13" name="Rectangle: Rounded Corners 12">
            <a:extLst>
              <a:ext uri="{FF2B5EF4-FFF2-40B4-BE49-F238E27FC236}">
                <a16:creationId xmlns:a16="http://schemas.microsoft.com/office/drawing/2014/main" id="{4701B1BC-5D03-4649-9A2E-F83BDF45E3CC}"/>
              </a:ext>
            </a:extLst>
          </p:cNvPr>
          <p:cNvSpPr/>
          <p:nvPr/>
        </p:nvSpPr>
        <p:spPr>
          <a:xfrm>
            <a:off x="4125292" y="166006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45</a:t>
            </a:r>
          </a:p>
        </p:txBody>
      </p:sp>
      <p:sp>
        <p:nvSpPr>
          <p:cNvPr id="15" name="Rectangle: Rounded Corners 14">
            <a:extLst>
              <a:ext uri="{FF2B5EF4-FFF2-40B4-BE49-F238E27FC236}">
                <a16:creationId xmlns:a16="http://schemas.microsoft.com/office/drawing/2014/main" id="{721797C3-8595-4B75-82AA-31F09CD61CA1}"/>
              </a:ext>
            </a:extLst>
          </p:cNvPr>
          <p:cNvSpPr/>
          <p:nvPr/>
        </p:nvSpPr>
        <p:spPr>
          <a:xfrm>
            <a:off x="4884834" y="274105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48</a:t>
            </a:r>
          </a:p>
        </p:txBody>
      </p:sp>
      <p:sp>
        <p:nvSpPr>
          <p:cNvPr id="16" name="Rectangle: Rounded Corners 15">
            <a:extLst>
              <a:ext uri="{FF2B5EF4-FFF2-40B4-BE49-F238E27FC236}">
                <a16:creationId xmlns:a16="http://schemas.microsoft.com/office/drawing/2014/main" id="{7D0E4937-9F23-49AE-9CD5-96142B855ADE}"/>
              </a:ext>
            </a:extLst>
          </p:cNvPr>
          <p:cNvSpPr/>
          <p:nvPr/>
        </p:nvSpPr>
        <p:spPr>
          <a:xfrm>
            <a:off x="5644377" y="166006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47</a:t>
            </a:r>
          </a:p>
        </p:txBody>
      </p:sp>
      <p:sp>
        <p:nvSpPr>
          <p:cNvPr id="21" name="Rectangle: Rounded Corners 20">
            <a:extLst>
              <a:ext uri="{FF2B5EF4-FFF2-40B4-BE49-F238E27FC236}">
                <a16:creationId xmlns:a16="http://schemas.microsoft.com/office/drawing/2014/main" id="{1E0306AF-2B0A-4141-819F-50D509D5866A}"/>
              </a:ext>
            </a:extLst>
          </p:cNvPr>
          <p:cNvSpPr/>
          <p:nvPr/>
        </p:nvSpPr>
        <p:spPr>
          <a:xfrm>
            <a:off x="3365750" y="274105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44</a:t>
            </a:r>
          </a:p>
        </p:txBody>
      </p:sp>
      <p:graphicFrame>
        <p:nvGraphicFramePr>
          <p:cNvPr id="24" name="Table 23">
            <a:extLst>
              <a:ext uri="{FF2B5EF4-FFF2-40B4-BE49-F238E27FC236}">
                <a16:creationId xmlns:a16="http://schemas.microsoft.com/office/drawing/2014/main" id="{9A7A8F7F-F074-4C6B-81D8-C19EEDF7CDBB}"/>
              </a:ext>
            </a:extLst>
          </p:cNvPr>
          <p:cNvGraphicFramePr>
            <a:graphicFrameLocks noGrp="1"/>
          </p:cNvGraphicFramePr>
          <p:nvPr>
            <p:extLst>
              <p:ext uri="{D42A27DB-BD31-4B8C-83A1-F6EECF244321}">
                <p14:modId xmlns:p14="http://schemas.microsoft.com/office/powerpoint/2010/main" val="3359171129"/>
              </p:ext>
            </p:extLst>
          </p:nvPr>
        </p:nvGraphicFramePr>
        <p:xfrm>
          <a:off x="1894456" y="4095075"/>
          <a:ext cx="5355088" cy="656966"/>
        </p:xfrm>
        <a:graphic>
          <a:graphicData uri="http://schemas.openxmlformats.org/drawingml/2006/table">
            <a:tbl>
              <a:tblPr firstRow="1" bandRow="1">
                <a:tableStyleId>{2D5ABB26-0587-4C30-8999-92F81FD0307C}</a:tableStyleId>
              </a:tblPr>
              <a:tblGrid>
                <a:gridCol w="669386">
                  <a:extLst>
                    <a:ext uri="{9D8B030D-6E8A-4147-A177-3AD203B41FA5}">
                      <a16:colId xmlns:a16="http://schemas.microsoft.com/office/drawing/2014/main" val="1281252272"/>
                    </a:ext>
                  </a:extLst>
                </a:gridCol>
                <a:gridCol w="669386">
                  <a:extLst>
                    <a:ext uri="{9D8B030D-6E8A-4147-A177-3AD203B41FA5}">
                      <a16:colId xmlns:a16="http://schemas.microsoft.com/office/drawing/2014/main" val="1484428895"/>
                    </a:ext>
                  </a:extLst>
                </a:gridCol>
                <a:gridCol w="669386">
                  <a:extLst>
                    <a:ext uri="{9D8B030D-6E8A-4147-A177-3AD203B41FA5}">
                      <a16:colId xmlns:a16="http://schemas.microsoft.com/office/drawing/2014/main" val="2222338759"/>
                    </a:ext>
                  </a:extLst>
                </a:gridCol>
                <a:gridCol w="669386">
                  <a:extLst>
                    <a:ext uri="{9D8B030D-6E8A-4147-A177-3AD203B41FA5}">
                      <a16:colId xmlns:a16="http://schemas.microsoft.com/office/drawing/2014/main" val="4064395537"/>
                    </a:ext>
                  </a:extLst>
                </a:gridCol>
                <a:gridCol w="669386">
                  <a:extLst>
                    <a:ext uri="{9D8B030D-6E8A-4147-A177-3AD203B41FA5}">
                      <a16:colId xmlns:a16="http://schemas.microsoft.com/office/drawing/2014/main" val="3466904291"/>
                    </a:ext>
                  </a:extLst>
                </a:gridCol>
                <a:gridCol w="669386">
                  <a:extLst>
                    <a:ext uri="{9D8B030D-6E8A-4147-A177-3AD203B41FA5}">
                      <a16:colId xmlns:a16="http://schemas.microsoft.com/office/drawing/2014/main" val="265516588"/>
                    </a:ext>
                  </a:extLst>
                </a:gridCol>
                <a:gridCol w="669386">
                  <a:extLst>
                    <a:ext uri="{9D8B030D-6E8A-4147-A177-3AD203B41FA5}">
                      <a16:colId xmlns:a16="http://schemas.microsoft.com/office/drawing/2014/main" val="2487267724"/>
                    </a:ext>
                  </a:extLst>
                </a:gridCol>
                <a:gridCol w="669386">
                  <a:extLst>
                    <a:ext uri="{9D8B030D-6E8A-4147-A177-3AD203B41FA5}">
                      <a16:colId xmlns:a16="http://schemas.microsoft.com/office/drawing/2014/main" val="1460934107"/>
                    </a:ext>
                  </a:extLst>
                </a:gridCol>
              </a:tblGrid>
              <a:tr h="656966">
                <a:tc>
                  <a:txBody>
                    <a:bodyPr/>
                    <a:lstStyle/>
                    <a:p>
                      <a:pPr algn="ctr"/>
                      <a:r>
                        <a:rPr lang="en-GB" sz="1800" b="1" dirty="0">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Tree>
    <p:extLst>
      <p:ext uri="{BB962C8B-B14F-4D97-AF65-F5344CB8AC3E}">
        <p14:creationId xmlns:p14="http://schemas.microsoft.com/office/powerpoint/2010/main" val="105749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defTabSz="514350">
              <a:defRPr/>
            </a:pPr>
            <a:endParaRPr lang="en-GB" sz="2000" b="1" u="sng" dirty="0">
              <a:solidFill>
                <a:prstClr val="black"/>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Alicia is counting backwards from 50 to 43 using the digit cards below.</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Which digit card is missing? </a:t>
            </a:r>
            <a:r>
              <a:rPr lang="en-GB" sz="2000" b="1" dirty="0">
                <a:solidFill>
                  <a:srgbClr val="FF0000"/>
                </a:solidFill>
                <a:latin typeface="Century Gothic" panose="020B0502020202020204" pitchFamily="34" charset="0"/>
              </a:rPr>
              <a:t>46</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4" name="Table 23">
            <a:extLst>
              <a:ext uri="{FF2B5EF4-FFF2-40B4-BE49-F238E27FC236}">
                <a16:creationId xmlns:a16="http://schemas.microsoft.com/office/drawing/2014/main" id="{9A7A8F7F-F074-4C6B-81D8-C19EEDF7CDBB}"/>
              </a:ext>
            </a:extLst>
          </p:cNvPr>
          <p:cNvGraphicFramePr>
            <a:graphicFrameLocks noGrp="1"/>
          </p:cNvGraphicFramePr>
          <p:nvPr>
            <p:extLst>
              <p:ext uri="{D42A27DB-BD31-4B8C-83A1-F6EECF244321}">
                <p14:modId xmlns:p14="http://schemas.microsoft.com/office/powerpoint/2010/main" val="2051327081"/>
              </p:ext>
            </p:extLst>
          </p:nvPr>
        </p:nvGraphicFramePr>
        <p:xfrm>
          <a:off x="1894456" y="4095075"/>
          <a:ext cx="5355088" cy="656966"/>
        </p:xfrm>
        <a:graphic>
          <a:graphicData uri="http://schemas.openxmlformats.org/drawingml/2006/table">
            <a:tbl>
              <a:tblPr firstRow="1" bandRow="1">
                <a:tableStyleId>{2D5ABB26-0587-4C30-8999-92F81FD0307C}</a:tableStyleId>
              </a:tblPr>
              <a:tblGrid>
                <a:gridCol w="669386">
                  <a:extLst>
                    <a:ext uri="{9D8B030D-6E8A-4147-A177-3AD203B41FA5}">
                      <a16:colId xmlns:a16="http://schemas.microsoft.com/office/drawing/2014/main" val="1281252272"/>
                    </a:ext>
                  </a:extLst>
                </a:gridCol>
                <a:gridCol w="669386">
                  <a:extLst>
                    <a:ext uri="{9D8B030D-6E8A-4147-A177-3AD203B41FA5}">
                      <a16:colId xmlns:a16="http://schemas.microsoft.com/office/drawing/2014/main" val="1484428895"/>
                    </a:ext>
                  </a:extLst>
                </a:gridCol>
                <a:gridCol w="669386">
                  <a:extLst>
                    <a:ext uri="{9D8B030D-6E8A-4147-A177-3AD203B41FA5}">
                      <a16:colId xmlns:a16="http://schemas.microsoft.com/office/drawing/2014/main" val="2222338759"/>
                    </a:ext>
                  </a:extLst>
                </a:gridCol>
                <a:gridCol w="669386">
                  <a:extLst>
                    <a:ext uri="{9D8B030D-6E8A-4147-A177-3AD203B41FA5}">
                      <a16:colId xmlns:a16="http://schemas.microsoft.com/office/drawing/2014/main" val="4064395537"/>
                    </a:ext>
                  </a:extLst>
                </a:gridCol>
                <a:gridCol w="669386">
                  <a:extLst>
                    <a:ext uri="{9D8B030D-6E8A-4147-A177-3AD203B41FA5}">
                      <a16:colId xmlns:a16="http://schemas.microsoft.com/office/drawing/2014/main" val="3466904291"/>
                    </a:ext>
                  </a:extLst>
                </a:gridCol>
                <a:gridCol w="669386">
                  <a:extLst>
                    <a:ext uri="{9D8B030D-6E8A-4147-A177-3AD203B41FA5}">
                      <a16:colId xmlns:a16="http://schemas.microsoft.com/office/drawing/2014/main" val="265516588"/>
                    </a:ext>
                  </a:extLst>
                </a:gridCol>
                <a:gridCol w="669386">
                  <a:extLst>
                    <a:ext uri="{9D8B030D-6E8A-4147-A177-3AD203B41FA5}">
                      <a16:colId xmlns:a16="http://schemas.microsoft.com/office/drawing/2014/main" val="2487267724"/>
                    </a:ext>
                  </a:extLst>
                </a:gridCol>
                <a:gridCol w="669386">
                  <a:extLst>
                    <a:ext uri="{9D8B030D-6E8A-4147-A177-3AD203B41FA5}">
                      <a16:colId xmlns:a16="http://schemas.microsoft.com/office/drawing/2014/main" val="1460934107"/>
                    </a:ext>
                  </a:extLst>
                </a:gridCol>
              </a:tblGrid>
              <a:tr h="656966">
                <a:tc>
                  <a:txBody>
                    <a:bodyPr/>
                    <a:lstStyle/>
                    <a:p>
                      <a:pPr algn="ctr"/>
                      <a:r>
                        <a:rPr lang="en-GB" sz="1800" b="1" dirty="0">
                          <a:latin typeface="Century Gothic" panose="020B0502020202020204" pitchFamily="34" charset="0"/>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Century Gothic" panose="020B0502020202020204" pitchFamily="34"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920115"/>
                  </a:ext>
                </a:extLst>
              </a:tr>
            </a:tbl>
          </a:graphicData>
        </a:graphic>
      </p:graphicFrame>
      <p:sp>
        <p:nvSpPr>
          <p:cNvPr id="14" name="Rectangle: Rounded Corners 13">
            <a:extLst>
              <a:ext uri="{FF2B5EF4-FFF2-40B4-BE49-F238E27FC236}">
                <a16:creationId xmlns:a16="http://schemas.microsoft.com/office/drawing/2014/main" id="{B348ED96-32FC-45F7-BF18-C1C136BAAE48}"/>
              </a:ext>
            </a:extLst>
          </p:cNvPr>
          <p:cNvSpPr/>
          <p:nvPr/>
        </p:nvSpPr>
        <p:spPr>
          <a:xfrm>
            <a:off x="2606208" y="166006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49</a:t>
            </a:r>
          </a:p>
        </p:txBody>
      </p:sp>
      <p:sp>
        <p:nvSpPr>
          <p:cNvPr id="17" name="Rectangle: Rounded Corners 16">
            <a:extLst>
              <a:ext uri="{FF2B5EF4-FFF2-40B4-BE49-F238E27FC236}">
                <a16:creationId xmlns:a16="http://schemas.microsoft.com/office/drawing/2014/main" id="{36A58298-E706-4967-B8B9-55F6425F20CC}"/>
              </a:ext>
            </a:extLst>
          </p:cNvPr>
          <p:cNvSpPr/>
          <p:nvPr/>
        </p:nvSpPr>
        <p:spPr>
          <a:xfrm>
            <a:off x="4125292" y="166006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45</a:t>
            </a:r>
          </a:p>
        </p:txBody>
      </p:sp>
      <p:sp>
        <p:nvSpPr>
          <p:cNvPr id="20" name="Rectangle: Rounded Corners 19">
            <a:extLst>
              <a:ext uri="{FF2B5EF4-FFF2-40B4-BE49-F238E27FC236}">
                <a16:creationId xmlns:a16="http://schemas.microsoft.com/office/drawing/2014/main" id="{31FC6BB0-79A9-4BE6-BD64-D078D4E56800}"/>
              </a:ext>
            </a:extLst>
          </p:cNvPr>
          <p:cNvSpPr/>
          <p:nvPr/>
        </p:nvSpPr>
        <p:spPr>
          <a:xfrm>
            <a:off x="4884834" y="274105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48</a:t>
            </a:r>
          </a:p>
        </p:txBody>
      </p:sp>
      <p:sp>
        <p:nvSpPr>
          <p:cNvPr id="25" name="Rectangle: Rounded Corners 24">
            <a:extLst>
              <a:ext uri="{FF2B5EF4-FFF2-40B4-BE49-F238E27FC236}">
                <a16:creationId xmlns:a16="http://schemas.microsoft.com/office/drawing/2014/main" id="{6AF32510-19C1-4E84-A29E-E8B1BE530E0F}"/>
              </a:ext>
            </a:extLst>
          </p:cNvPr>
          <p:cNvSpPr/>
          <p:nvPr/>
        </p:nvSpPr>
        <p:spPr>
          <a:xfrm>
            <a:off x="5644377" y="166006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47</a:t>
            </a:r>
          </a:p>
        </p:txBody>
      </p:sp>
      <p:sp>
        <p:nvSpPr>
          <p:cNvPr id="26" name="Rectangle: Rounded Corners 25">
            <a:extLst>
              <a:ext uri="{FF2B5EF4-FFF2-40B4-BE49-F238E27FC236}">
                <a16:creationId xmlns:a16="http://schemas.microsoft.com/office/drawing/2014/main" id="{5A3F7776-5B6C-44E1-8171-1D4086F308D1}"/>
              </a:ext>
            </a:extLst>
          </p:cNvPr>
          <p:cNvSpPr/>
          <p:nvPr/>
        </p:nvSpPr>
        <p:spPr>
          <a:xfrm>
            <a:off x="3365750" y="2741052"/>
            <a:ext cx="867788" cy="921685"/>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44</a:t>
            </a:r>
          </a:p>
        </p:txBody>
      </p:sp>
    </p:spTree>
    <p:extLst>
      <p:ext uri="{BB962C8B-B14F-4D97-AF65-F5344CB8AC3E}">
        <p14:creationId xmlns:p14="http://schemas.microsoft.com/office/powerpoint/2010/main" val="74444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Spring Block 2 – Place Value</a:t>
            </a: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Numbers to 50</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A56A499D-A67D-4337-B02C-CA0A38BC7BEF}"/>
              </a:ext>
            </a:extLst>
          </p:cNvPr>
          <p:cNvPicPr>
            <a:picLocks noChangeAspect="1"/>
          </p:cNvPicPr>
          <p:nvPr/>
        </p:nvPicPr>
        <p:blipFill>
          <a:blip r:embed="rId3"/>
          <a:stretch>
            <a:fillRect/>
          </a:stretch>
        </p:blipFill>
        <p:spPr>
          <a:xfrm>
            <a:off x="115438" y="139525"/>
            <a:ext cx="8913124" cy="63221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Introduction</a:t>
            </a:r>
            <a:endParaRPr lang="en-GB" sz="1600" b="1" u="sng" dirty="0">
              <a:solidFill>
                <a:srgbClr val="E7E6E6">
                  <a:lumMod val="25000"/>
                </a:srgb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Lily is counting forwards from 30 to 42. Has she counted correctly?</a:t>
            </a:r>
          </a:p>
          <a:p>
            <a:pPr lvl="0"/>
            <a:endParaRPr lang="en-GB" sz="2000" b="1" dirty="0">
              <a:solidFill>
                <a:schemeClr val="tx1"/>
              </a:solidFill>
              <a:latin typeface="Century Gothic" panose="020B0502020202020204" pitchFamily="34" charset="0"/>
            </a:endParaRPr>
          </a:p>
        </p:txBody>
      </p:sp>
      <p:sp>
        <p:nvSpPr>
          <p:cNvPr id="7" name="Speech Bubble: Rectangle with Corners Rounded 6">
            <a:extLst>
              <a:ext uri="{FF2B5EF4-FFF2-40B4-BE49-F238E27FC236}">
                <a16:creationId xmlns:a16="http://schemas.microsoft.com/office/drawing/2014/main" id="{64820428-D4F3-4704-B83F-B04DB296632B}"/>
              </a:ext>
            </a:extLst>
          </p:cNvPr>
          <p:cNvSpPr/>
          <p:nvPr/>
        </p:nvSpPr>
        <p:spPr>
          <a:xfrm>
            <a:off x="3811096" y="2124343"/>
            <a:ext cx="4356360" cy="991719"/>
          </a:xfrm>
          <a:prstGeom prst="wedgeRoundRectCallout">
            <a:avLst>
              <a:gd name="adj1" fmla="val -69398"/>
              <a:gd name="adj2" fmla="val 353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30, 31, 33, 34, 35, 36, 37, 38, 39, 41, 42…</a:t>
            </a:r>
          </a:p>
        </p:txBody>
      </p:sp>
    </p:spTree>
    <p:extLst>
      <p:ext uri="{BB962C8B-B14F-4D97-AF65-F5344CB8AC3E}">
        <p14:creationId xmlns:p14="http://schemas.microsoft.com/office/powerpoint/2010/main" val="189444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C57974A3-0AAF-4034-B93E-C3BF61043B83}"/>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Introduction</a:t>
            </a:r>
            <a:endParaRPr lang="en-GB" sz="1600" b="1" u="sng" dirty="0">
              <a:solidFill>
                <a:srgbClr val="E7E6E6">
                  <a:lumMod val="25000"/>
                </a:srgb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Lily is counting forwards from 30 to 42. Has she counted correctly?</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No, she has missed the numbers 32 and 40.</a:t>
            </a:r>
          </a:p>
          <a:p>
            <a:pPr lvl="0"/>
            <a:endParaRPr lang="en-GB" sz="2000" b="1" dirty="0">
              <a:solidFill>
                <a:schemeClr val="tx1"/>
              </a:solidFill>
              <a:latin typeface="Century Gothic" panose="020B0502020202020204" pitchFamily="34" charset="0"/>
            </a:endParaRPr>
          </a:p>
        </p:txBody>
      </p:sp>
      <p:sp>
        <p:nvSpPr>
          <p:cNvPr id="7" name="Speech Bubble: Rectangle with Corners Rounded 6">
            <a:extLst>
              <a:ext uri="{FF2B5EF4-FFF2-40B4-BE49-F238E27FC236}">
                <a16:creationId xmlns:a16="http://schemas.microsoft.com/office/drawing/2014/main" id="{64820428-D4F3-4704-B83F-B04DB296632B}"/>
              </a:ext>
            </a:extLst>
          </p:cNvPr>
          <p:cNvSpPr/>
          <p:nvPr/>
        </p:nvSpPr>
        <p:spPr>
          <a:xfrm>
            <a:off x="3811096" y="2124343"/>
            <a:ext cx="4356360" cy="991719"/>
          </a:xfrm>
          <a:prstGeom prst="wedgeRoundRectCallout">
            <a:avLst>
              <a:gd name="adj1" fmla="val -69398"/>
              <a:gd name="adj2" fmla="val 353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30, 31, </a:t>
            </a:r>
            <a:r>
              <a:rPr lang="en-GB" sz="2000" b="1" dirty="0">
                <a:solidFill>
                  <a:srgbClr val="FF0000"/>
                </a:solidFill>
                <a:latin typeface="Century Gothic" panose="020B0502020202020204" pitchFamily="34" charset="0"/>
              </a:rPr>
              <a:t>32</a:t>
            </a:r>
            <a:r>
              <a:rPr lang="en-GB" sz="2000" b="1" dirty="0">
                <a:solidFill>
                  <a:schemeClr val="tx1"/>
                </a:solidFill>
                <a:latin typeface="Century Gothic" panose="020B0502020202020204" pitchFamily="34" charset="0"/>
              </a:rPr>
              <a:t>, 33, 34, 35, 36, 37, 38, 39, </a:t>
            </a:r>
            <a:r>
              <a:rPr lang="en-GB" sz="2000" b="1" dirty="0">
                <a:solidFill>
                  <a:srgbClr val="FF0000"/>
                </a:solidFill>
                <a:latin typeface="Century Gothic" panose="020B0502020202020204" pitchFamily="34" charset="0"/>
              </a:rPr>
              <a:t>40</a:t>
            </a:r>
            <a:r>
              <a:rPr lang="en-GB" sz="2000" b="1" dirty="0">
                <a:solidFill>
                  <a:schemeClr val="tx1"/>
                </a:solidFill>
                <a:latin typeface="Century Gothic" panose="020B0502020202020204" pitchFamily="34" charset="0"/>
              </a:rPr>
              <a:t>, 41, 42…</a:t>
            </a:r>
          </a:p>
        </p:txBody>
      </p:sp>
    </p:spTree>
    <p:extLst>
      <p:ext uri="{BB962C8B-B14F-4D97-AF65-F5344CB8AC3E}">
        <p14:creationId xmlns:p14="http://schemas.microsoft.com/office/powerpoint/2010/main" val="416756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36" name="Picture 35">
            <a:extLst>
              <a:ext uri="{FF2B5EF4-FFF2-40B4-BE49-F238E27FC236}">
                <a16:creationId xmlns:a16="http://schemas.microsoft.com/office/drawing/2014/main" id="{B356B99C-26B3-423C-BDEA-4D3F65D0DED4}"/>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Each plate holds 10 cookies.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How many cookies are there altogether? </a:t>
            </a: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36" name="Picture 35">
            <a:extLst>
              <a:ext uri="{FF2B5EF4-FFF2-40B4-BE49-F238E27FC236}">
                <a16:creationId xmlns:a16="http://schemas.microsoft.com/office/drawing/2014/main" id="{962C7B84-948D-4F63-BFC8-4FBC85A551FD}"/>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Each plate holds 10 cookies.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How many cookies are there altogether?</a:t>
            </a:r>
          </a:p>
          <a:p>
            <a:pPr lvl="0"/>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24 </a:t>
            </a:r>
            <a:endParaRPr lang="en-GB" sz="2000" b="1" u="sng"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05931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2" name="Picture 11">
            <a:extLst>
              <a:ext uri="{FF2B5EF4-FFF2-40B4-BE49-F238E27FC236}">
                <a16:creationId xmlns:a16="http://schemas.microsoft.com/office/drawing/2014/main" id="{4FF779AE-0BEF-415C-8669-AF43C95CF1AA}"/>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number shown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3" name="Table 8">
            <a:extLst>
              <a:ext uri="{FF2B5EF4-FFF2-40B4-BE49-F238E27FC236}">
                <a16:creationId xmlns:a16="http://schemas.microsoft.com/office/drawing/2014/main" id="{33D28333-AF83-4BE5-A72E-51101A69B757}"/>
              </a:ext>
            </a:extLst>
          </p:cNvPr>
          <p:cNvGraphicFramePr>
            <a:graphicFrameLocks noGrp="1"/>
          </p:cNvGraphicFramePr>
          <p:nvPr>
            <p:extLst>
              <p:ext uri="{D42A27DB-BD31-4B8C-83A1-F6EECF244321}">
                <p14:modId xmlns:p14="http://schemas.microsoft.com/office/powerpoint/2010/main" val="2704785996"/>
              </p:ext>
            </p:extLst>
          </p:nvPr>
        </p:nvGraphicFramePr>
        <p:xfrm>
          <a:off x="1524000" y="4637356"/>
          <a:ext cx="6096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95858850"/>
                    </a:ext>
                  </a:extLst>
                </a:gridCol>
                <a:gridCol w="2032000">
                  <a:extLst>
                    <a:ext uri="{9D8B030D-6E8A-4147-A177-3AD203B41FA5}">
                      <a16:colId xmlns:a16="http://schemas.microsoft.com/office/drawing/2014/main" val="2792267744"/>
                    </a:ext>
                  </a:extLst>
                </a:gridCol>
                <a:gridCol w="2032000">
                  <a:extLst>
                    <a:ext uri="{9D8B030D-6E8A-4147-A177-3AD203B41FA5}">
                      <a16:colId xmlns:a16="http://schemas.microsoft.com/office/drawing/2014/main" val="1896233347"/>
                    </a:ext>
                  </a:extLst>
                </a:gridCol>
              </a:tblGrid>
              <a:tr h="370840">
                <a:tc>
                  <a:txBody>
                    <a:bodyPr/>
                    <a:lstStyle/>
                    <a:p>
                      <a:pPr algn="ctr"/>
                      <a:r>
                        <a:rPr lang="en-GB" sz="2000" dirty="0">
                          <a:solidFill>
                            <a:schemeClr val="tx1"/>
                          </a:solidFill>
                          <a:latin typeface="Century Gothic" panose="020B0502020202020204" pitchFamily="34" charset="0"/>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Century Gothic" panose="020B0502020202020204" pitchFamily="34" charset="0"/>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Century Gothic" panose="020B0502020202020204" pitchFamily="34" charset="0"/>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071863"/>
                  </a:ext>
                </a:extLst>
              </a:tr>
            </a:tbl>
          </a:graphicData>
        </a:graphic>
      </p:graphicFrame>
    </p:spTree>
    <p:extLst>
      <p:ext uri="{BB962C8B-B14F-4D97-AF65-F5344CB8AC3E}">
        <p14:creationId xmlns:p14="http://schemas.microsoft.com/office/powerpoint/2010/main" val="82934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4" name="Picture 13">
            <a:extLst>
              <a:ext uri="{FF2B5EF4-FFF2-40B4-BE49-F238E27FC236}">
                <a16:creationId xmlns:a16="http://schemas.microsoft.com/office/drawing/2014/main" id="{467A8528-F19F-4971-8473-D40F177ACDF3}"/>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number shown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3" name="Table 8">
            <a:extLst>
              <a:ext uri="{FF2B5EF4-FFF2-40B4-BE49-F238E27FC236}">
                <a16:creationId xmlns:a16="http://schemas.microsoft.com/office/drawing/2014/main" id="{33D28333-AF83-4BE5-A72E-51101A69B757}"/>
              </a:ext>
            </a:extLst>
          </p:cNvPr>
          <p:cNvGraphicFramePr>
            <a:graphicFrameLocks noGrp="1"/>
          </p:cNvGraphicFramePr>
          <p:nvPr>
            <p:extLst>
              <p:ext uri="{D42A27DB-BD31-4B8C-83A1-F6EECF244321}">
                <p14:modId xmlns:p14="http://schemas.microsoft.com/office/powerpoint/2010/main" val="3748003390"/>
              </p:ext>
            </p:extLst>
          </p:nvPr>
        </p:nvGraphicFramePr>
        <p:xfrm>
          <a:off x="1524000" y="4637356"/>
          <a:ext cx="6096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295858850"/>
                    </a:ext>
                  </a:extLst>
                </a:gridCol>
                <a:gridCol w="2032000">
                  <a:extLst>
                    <a:ext uri="{9D8B030D-6E8A-4147-A177-3AD203B41FA5}">
                      <a16:colId xmlns:a16="http://schemas.microsoft.com/office/drawing/2014/main" val="2792267744"/>
                    </a:ext>
                  </a:extLst>
                </a:gridCol>
                <a:gridCol w="2032000">
                  <a:extLst>
                    <a:ext uri="{9D8B030D-6E8A-4147-A177-3AD203B41FA5}">
                      <a16:colId xmlns:a16="http://schemas.microsoft.com/office/drawing/2014/main" val="1896233347"/>
                    </a:ext>
                  </a:extLst>
                </a:gridCol>
              </a:tblGrid>
              <a:tr h="370840">
                <a:tc>
                  <a:txBody>
                    <a:bodyPr/>
                    <a:lstStyle/>
                    <a:p>
                      <a:pPr algn="ctr"/>
                      <a:r>
                        <a:rPr lang="en-GB" sz="2000" dirty="0">
                          <a:solidFill>
                            <a:schemeClr val="accent3"/>
                          </a:solidFill>
                          <a:latin typeface="Century Gothic" panose="020B0502020202020204" pitchFamily="34" charset="0"/>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accent3"/>
                          </a:solidFill>
                          <a:latin typeface="Century Gothic" panose="020B0502020202020204" pitchFamily="34" charset="0"/>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Century Gothic" panose="020B0502020202020204" pitchFamily="34" charset="0"/>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071863"/>
                  </a:ext>
                </a:extLst>
              </a:tr>
            </a:tbl>
          </a:graphicData>
        </a:graphic>
      </p:graphicFrame>
      <p:sp>
        <p:nvSpPr>
          <p:cNvPr id="13" name="Oval 12">
            <a:extLst>
              <a:ext uri="{FF2B5EF4-FFF2-40B4-BE49-F238E27FC236}">
                <a16:creationId xmlns:a16="http://schemas.microsoft.com/office/drawing/2014/main" id="{230A0653-B8EE-4550-BF3A-3D84A11ED5DD}"/>
              </a:ext>
            </a:extLst>
          </p:cNvPr>
          <p:cNvSpPr/>
          <p:nvPr/>
        </p:nvSpPr>
        <p:spPr>
          <a:xfrm>
            <a:off x="6243159" y="4456786"/>
            <a:ext cx="720000" cy="72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7345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264186A5-D560-4481-A7D3-EB34DF5A7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www.w3.org/XML/1998/namespace"/>
    <ds:schemaRef ds:uri="http://purl.org/dc/dcmitype/"/>
    <ds:schemaRef ds:uri="http://purl.org/dc/terms/"/>
    <ds:schemaRef ds:uri="http://schemas.microsoft.com/office/2006/documentManagement/types"/>
    <ds:schemaRef ds:uri="http://schemas.microsoft.com/sharepoint/v3"/>
    <ds:schemaRef ds:uri="http://schemas.openxmlformats.org/package/2006/metadata/core-properties"/>
    <ds:schemaRef ds:uri="http://purl.org/dc/elements/1.1/"/>
    <ds:schemaRef ds:uri="0f0ae0ff-29c4-4766-b250-c1a9bee8d430"/>
    <ds:schemaRef ds:uri="86144f90-c7b6-48d0-aae5-f5e9e48cc3df"/>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917</Words>
  <Application>Microsoft Office PowerPoint</Application>
  <PresentationFormat>On-screen Show (4:3)</PresentationFormat>
  <Paragraphs>571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Katie Cockroft</cp:lastModifiedBy>
  <cp:revision>50</cp:revision>
  <dcterms:created xsi:type="dcterms:W3CDTF">2018-03-17T10:08:43Z</dcterms:created>
  <dcterms:modified xsi:type="dcterms:W3CDTF">2020-01-27T14:37:13Z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