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C6105-7274-487B-A954-7E01F825EAD2}" v="48" dt="2020-03-09T17:37:46.252"/>
    <p1510:client id="{4979455A-EBEB-42CA-B165-6965B72A650A}" v="2" dt="2020-03-09T17:14:38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Sobol" userId="8430f2a2-602f-4dde-a79b-412efd9dd8bf" providerId="ADAL" clId="{4E762FB4-02C7-4155-A12A-4ED79F828FBE}"/>
  </pc:docChgLst>
  <pc:docChgLst>
    <pc:chgData name="Katie Cockroft" userId="8f30a50e-58ce-4dcf-9d6d-3f5968f31273" providerId="ADAL" clId="{4979455A-EBEB-42CA-B165-6965B72A650A}"/>
    <pc:docChg chg="custSel modSld">
      <pc:chgData name="Katie Cockroft" userId="8f30a50e-58ce-4dcf-9d6d-3f5968f31273" providerId="ADAL" clId="{4979455A-EBEB-42CA-B165-6965B72A650A}" dt="2020-03-09T17:14:56.308" v="87" actId="122"/>
      <pc:docMkLst>
        <pc:docMk/>
      </pc:docMkLst>
      <pc:sldChg chg="modSp">
        <pc:chgData name="Katie Cockroft" userId="8f30a50e-58ce-4dcf-9d6d-3f5968f31273" providerId="ADAL" clId="{4979455A-EBEB-42CA-B165-6965B72A650A}" dt="2020-03-09T17:12:21.639" v="3" actId="255"/>
        <pc:sldMkLst>
          <pc:docMk/>
          <pc:sldMk cId="2637481266" sldId="256"/>
        </pc:sldMkLst>
        <pc:spChg chg="mod">
          <ac:chgData name="Katie Cockroft" userId="8f30a50e-58ce-4dcf-9d6d-3f5968f31273" providerId="ADAL" clId="{4979455A-EBEB-42CA-B165-6965B72A650A}" dt="2020-03-09T17:12:21.639" v="3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4979455A-EBEB-42CA-B165-6965B72A650A}" dt="2020-03-09T17:12:46.167" v="4" actId="122"/>
        <pc:sldMkLst>
          <pc:docMk/>
          <pc:sldMk cId="425735571" sldId="400"/>
        </pc:sldMkLst>
        <pc:spChg chg="mod">
          <ac:chgData name="Katie Cockroft" userId="8f30a50e-58ce-4dcf-9d6d-3f5968f31273" providerId="ADAL" clId="{4979455A-EBEB-42CA-B165-6965B72A650A}" dt="2020-03-09T17:12:46.167" v="4" actId="122"/>
          <ac:spMkLst>
            <pc:docMk/>
            <pc:sldMk cId="425735571" sldId="400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4979455A-EBEB-42CA-B165-6965B72A650A}" dt="2020-03-09T17:12:49.148" v="5" actId="122"/>
        <pc:sldMkLst>
          <pc:docMk/>
          <pc:sldMk cId="1372018071" sldId="401"/>
        </pc:sldMkLst>
        <pc:spChg chg="mod">
          <ac:chgData name="Katie Cockroft" userId="8f30a50e-58ce-4dcf-9d6d-3f5968f31273" providerId="ADAL" clId="{4979455A-EBEB-42CA-B165-6965B72A650A}" dt="2020-03-09T17:12:49.148" v="5" actId="122"/>
          <ac:spMkLst>
            <pc:docMk/>
            <pc:sldMk cId="1372018071" sldId="401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4979455A-EBEB-42CA-B165-6965B72A650A}" dt="2020-03-09T17:13:07.367" v="10" actId="20577"/>
        <pc:sldMkLst>
          <pc:docMk/>
          <pc:sldMk cId="2101194174" sldId="402"/>
        </pc:sldMkLst>
        <pc:spChg chg="mod">
          <ac:chgData name="Katie Cockroft" userId="8f30a50e-58ce-4dcf-9d6d-3f5968f31273" providerId="ADAL" clId="{4979455A-EBEB-42CA-B165-6965B72A650A}" dt="2020-03-09T17:13:07.367" v="10" actId="20577"/>
          <ac:spMkLst>
            <pc:docMk/>
            <pc:sldMk cId="2101194174" sldId="402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4979455A-EBEB-42CA-B165-6965B72A650A}" dt="2020-03-09T17:13:14.946" v="15" actId="20577"/>
        <pc:sldMkLst>
          <pc:docMk/>
          <pc:sldMk cId="2454729462" sldId="403"/>
        </pc:sldMkLst>
        <pc:spChg chg="mod">
          <ac:chgData name="Katie Cockroft" userId="8f30a50e-58ce-4dcf-9d6d-3f5968f31273" providerId="ADAL" clId="{4979455A-EBEB-42CA-B165-6965B72A650A}" dt="2020-03-09T17:13:14.946" v="15" actId="20577"/>
          <ac:spMkLst>
            <pc:docMk/>
            <pc:sldMk cId="2454729462" sldId="403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4979455A-EBEB-42CA-B165-6965B72A650A}" dt="2020-03-09T17:13:23.396" v="16" actId="20577"/>
        <pc:sldMkLst>
          <pc:docMk/>
          <pc:sldMk cId="1710662609" sldId="404"/>
        </pc:sldMkLst>
        <pc:spChg chg="mod">
          <ac:chgData name="Katie Cockroft" userId="8f30a50e-58ce-4dcf-9d6d-3f5968f31273" providerId="ADAL" clId="{4979455A-EBEB-42CA-B165-6965B72A650A}" dt="2020-03-09T17:13:23.396" v="16" actId="20577"/>
          <ac:spMkLst>
            <pc:docMk/>
            <pc:sldMk cId="1710662609" sldId="404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4979455A-EBEB-42CA-B165-6965B72A650A}" dt="2020-03-09T17:13:28.032" v="17" actId="20577"/>
        <pc:sldMkLst>
          <pc:docMk/>
          <pc:sldMk cId="1948271586" sldId="405"/>
        </pc:sldMkLst>
        <pc:spChg chg="mod">
          <ac:chgData name="Katie Cockroft" userId="8f30a50e-58ce-4dcf-9d6d-3f5968f31273" providerId="ADAL" clId="{4979455A-EBEB-42CA-B165-6965B72A650A}" dt="2020-03-09T17:13:28.032" v="17" actId="20577"/>
          <ac:spMkLst>
            <pc:docMk/>
            <pc:sldMk cId="1948271586" sldId="405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4979455A-EBEB-42CA-B165-6965B72A650A}" dt="2020-03-09T17:14:33.152" v="83" actId="688"/>
        <pc:sldMkLst>
          <pc:docMk/>
          <pc:sldMk cId="4247207673" sldId="409"/>
        </pc:sldMkLst>
        <pc:spChg chg="mod">
          <ac:chgData name="Katie Cockroft" userId="8f30a50e-58ce-4dcf-9d6d-3f5968f31273" providerId="ADAL" clId="{4979455A-EBEB-42CA-B165-6965B72A650A}" dt="2020-03-09T17:14:18.573" v="52" actId="20577"/>
          <ac:spMkLst>
            <pc:docMk/>
            <pc:sldMk cId="4247207673" sldId="409"/>
            <ac:spMk id="19" creationId="{5252A847-DE45-4FA3-A1F8-EEBEB845FF8E}"/>
          </ac:spMkLst>
        </pc:spChg>
        <pc:picChg chg="mod">
          <ac:chgData name="Katie Cockroft" userId="8f30a50e-58ce-4dcf-9d6d-3f5968f31273" providerId="ADAL" clId="{4979455A-EBEB-42CA-B165-6965B72A650A}" dt="2020-03-09T17:14:33.152" v="83" actId="688"/>
          <ac:picMkLst>
            <pc:docMk/>
            <pc:sldMk cId="4247207673" sldId="409"/>
            <ac:picMk id="20" creationId="{2140C3D1-60B8-4ED4-8593-198F0A192A22}"/>
          </ac:picMkLst>
        </pc:picChg>
      </pc:sldChg>
      <pc:sldChg chg="addSp delSp modSp">
        <pc:chgData name="Katie Cockroft" userId="8f30a50e-58ce-4dcf-9d6d-3f5968f31273" providerId="ADAL" clId="{4979455A-EBEB-42CA-B165-6965B72A650A}" dt="2020-03-09T17:14:38.945" v="85"/>
        <pc:sldMkLst>
          <pc:docMk/>
          <pc:sldMk cId="2555004050" sldId="410"/>
        </pc:sldMkLst>
        <pc:spChg chg="mod">
          <ac:chgData name="Katie Cockroft" userId="8f30a50e-58ce-4dcf-9d6d-3f5968f31273" providerId="ADAL" clId="{4979455A-EBEB-42CA-B165-6965B72A650A}" dt="2020-03-09T17:14:23.854" v="82" actId="20577"/>
          <ac:spMkLst>
            <pc:docMk/>
            <pc:sldMk cId="2555004050" sldId="410"/>
            <ac:spMk id="19" creationId="{5252A847-DE45-4FA3-A1F8-EEBEB845FF8E}"/>
          </ac:spMkLst>
        </pc:spChg>
        <pc:grpChg chg="del">
          <ac:chgData name="Katie Cockroft" userId="8f30a50e-58ce-4dcf-9d6d-3f5968f31273" providerId="ADAL" clId="{4979455A-EBEB-42CA-B165-6965B72A650A}" dt="2020-03-09T17:14:38.205" v="84" actId="478"/>
          <ac:grpSpMkLst>
            <pc:docMk/>
            <pc:sldMk cId="2555004050" sldId="410"/>
            <ac:grpSpMk id="12" creationId="{D488A427-3F50-46E0-8DC3-350A7402E4A7}"/>
          </ac:grpSpMkLst>
        </pc:grpChg>
        <pc:grpChg chg="add">
          <ac:chgData name="Katie Cockroft" userId="8f30a50e-58ce-4dcf-9d6d-3f5968f31273" providerId="ADAL" clId="{4979455A-EBEB-42CA-B165-6965B72A650A}" dt="2020-03-09T17:14:38.945" v="85"/>
          <ac:grpSpMkLst>
            <pc:docMk/>
            <pc:sldMk cId="2555004050" sldId="410"/>
            <ac:grpSpMk id="21" creationId="{2843E24F-AAC9-4E2F-A4BE-E22970720DC9}"/>
          </ac:grpSpMkLst>
        </pc:grpChg>
      </pc:sldChg>
      <pc:sldChg chg="modSp">
        <pc:chgData name="Katie Cockroft" userId="8f30a50e-58ce-4dcf-9d6d-3f5968f31273" providerId="ADAL" clId="{4979455A-EBEB-42CA-B165-6965B72A650A}" dt="2020-03-09T17:14:50.717" v="86" actId="122"/>
        <pc:sldMkLst>
          <pc:docMk/>
          <pc:sldMk cId="1856519426" sldId="411"/>
        </pc:sldMkLst>
        <pc:spChg chg="mod">
          <ac:chgData name="Katie Cockroft" userId="8f30a50e-58ce-4dcf-9d6d-3f5968f31273" providerId="ADAL" clId="{4979455A-EBEB-42CA-B165-6965B72A650A}" dt="2020-03-09T17:14:50.717" v="86" actId="122"/>
          <ac:spMkLst>
            <pc:docMk/>
            <pc:sldMk cId="1856519426" sldId="411"/>
            <ac:spMk id="19" creationId="{5252A847-DE45-4FA3-A1F8-EEBEB845FF8E}"/>
          </ac:spMkLst>
        </pc:spChg>
      </pc:sldChg>
      <pc:sldChg chg="modSp">
        <pc:chgData name="Katie Cockroft" userId="8f30a50e-58ce-4dcf-9d6d-3f5968f31273" providerId="ADAL" clId="{4979455A-EBEB-42CA-B165-6965B72A650A}" dt="2020-03-09T17:14:56.308" v="87" actId="122"/>
        <pc:sldMkLst>
          <pc:docMk/>
          <pc:sldMk cId="3920775538" sldId="412"/>
        </pc:sldMkLst>
        <pc:spChg chg="mod">
          <ac:chgData name="Katie Cockroft" userId="8f30a50e-58ce-4dcf-9d6d-3f5968f31273" providerId="ADAL" clId="{4979455A-EBEB-42CA-B165-6965B72A650A}" dt="2020-03-09T17:14:56.308" v="87" actId="122"/>
          <ac:spMkLst>
            <pc:docMk/>
            <pc:sldMk cId="3920775538" sldId="412"/>
            <ac:spMk id="19" creationId="{5252A847-DE45-4FA3-A1F8-EEBEB845FF8E}"/>
          </ac:spMkLst>
        </pc:sp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Theresa Hodgson" userId="213b339f-9e68-4d61-b6e1-9aa385d3ff46" providerId="ADAL" clId="{CEDF6EAB-48B3-4E8B-B988-15571ECC3495}"/>
  </pc:docChgLst>
  <pc:docChgLst>
    <pc:chgData name="Nicola Dockerty" userId="ebcc58ce-2d8c-4ed9-a38e-e6d0a4be1782" providerId="ADAL" clId="{8B0CBCC2-766A-43C4-8BDF-C786E8CB0DD9}"/>
    <pc:docChg chg="undo custSel addSld delSld modSld sldOrd">
      <pc:chgData name="Nicola Dockerty" userId="ebcc58ce-2d8c-4ed9-a38e-e6d0a4be1782" providerId="ADAL" clId="{8B0CBCC2-766A-43C4-8BDF-C786E8CB0DD9}" dt="2020-03-04T09:23:35.609" v="2677"/>
      <pc:docMkLst>
        <pc:docMk/>
      </pc:docMkLst>
      <pc:sldChg chg="modSp mod">
        <pc:chgData name="Nicola Dockerty" userId="ebcc58ce-2d8c-4ed9-a38e-e6d0a4be1782" providerId="ADAL" clId="{8B0CBCC2-766A-43C4-8BDF-C786E8CB0DD9}" dt="2020-03-04T09:18:41.537" v="2610" actId="20577"/>
        <pc:sldMkLst>
          <pc:docMk/>
          <pc:sldMk cId="2637481266" sldId="256"/>
        </pc:sldMkLst>
        <pc:spChg chg="mod">
          <ac:chgData name="Nicola Dockerty" userId="ebcc58ce-2d8c-4ed9-a38e-e6d0a4be1782" providerId="ADAL" clId="{8B0CBCC2-766A-43C4-8BDF-C786E8CB0DD9}" dt="2020-03-04T09:18:41.537" v="261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del mod">
        <pc:chgData name="Nicola Dockerty" userId="ebcc58ce-2d8c-4ed9-a38e-e6d0a4be1782" providerId="ADAL" clId="{8B0CBCC2-766A-43C4-8BDF-C786E8CB0DD9}" dt="2020-03-04T08:50:35.931" v="2020" actId="47"/>
        <pc:sldMkLst>
          <pc:docMk/>
          <pc:sldMk cId="636014570" sldId="314"/>
        </pc:sldMkLst>
        <pc:picChg chg="add del mod">
          <ac:chgData name="Nicola Dockerty" userId="ebcc58ce-2d8c-4ed9-a38e-e6d0a4be1782" providerId="ADAL" clId="{8B0CBCC2-766A-43C4-8BDF-C786E8CB0DD9}" dt="2020-03-04T08:39:33.741" v="1682" actId="21"/>
          <ac:picMkLst>
            <pc:docMk/>
            <pc:sldMk cId="636014570" sldId="314"/>
            <ac:picMk id="2" creationId="{6ADC002C-ED6F-4358-B1B5-57D20A4C100D}"/>
          </ac:picMkLst>
        </pc:picChg>
      </pc:sldChg>
      <pc:sldChg chg="addSp delSp modSp del mod">
        <pc:chgData name="Nicola Dockerty" userId="ebcc58ce-2d8c-4ed9-a38e-e6d0a4be1782" providerId="ADAL" clId="{8B0CBCC2-766A-43C4-8BDF-C786E8CB0DD9}" dt="2020-03-04T08:58:13.273" v="2383" actId="47"/>
        <pc:sldMkLst>
          <pc:docMk/>
          <pc:sldMk cId="1071900124" sldId="355"/>
        </pc:sldMkLst>
        <pc:spChg chg="mod">
          <ac:chgData name="Nicola Dockerty" userId="ebcc58ce-2d8c-4ed9-a38e-e6d0a4be1782" providerId="ADAL" clId="{8B0CBCC2-766A-43C4-8BDF-C786E8CB0DD9}" dt="2020-03-04T08:51:17.356" v="2040" actId="20577"/>
          <ac:spMkLst>
            <pc:docMk/>
            <pc:sldMk cId="1071900124" sldId="355"/>
            <ac:spMk id="36" creationId="{212E373D-E64D-4652-9139-F8A67D1EFC75}"/>
          </ac:spMkLst>
        </pc:spChg>
        <pc:graphicFrameChg chg="modGraphic">
          <ac:chgData name="Nicola Dockerty" userId="ebcc58ce-2d8c-4ed9-a38e-e6d0a4be1782" providerId="ADAL" clId="{8B0CBCC2-766A-43C4-8BDF-C786E8CB0DD9}" dt="2020-03-04T08:50:58.933" v="2026" actId="20577"/>
          <ac:graphicFrameMkLst>
            <pc:docMk/>
            <pc:sldMk cId="1071900124" sldId="355"/>
            <ac:graphicFrameMk id="37" creationId="{657E9922-1048-422B-9D03-8531A778E59E}"/>
          </ac:graphicFrameMkLst>
        </pc:graphicFrameChg>
        <pc:picChg chg="add del">
          <ac:chgData name="Nicola Dockerty" userId="ebcc58ce-2d8c-4ed9-a38e-e6d0a4be1782" providerId="ADAL" clId="{8B0CBCC2-766A-43C4-8BDF-C786E8CB0DD9}" dt="2020-03-04T08:51:36.624" v="2042" actId="21"/>
          <ac:picMkLst>
            <pc:docMk/>
            <pc:sldMk cId="1071900124" sldId="355"/>
            <ac:picMk id="9" creationId="{69AED6B2-5398-4297-AB81-9E8463708FB5}"/>
          </ac:picMkLst>
        </pc:picChg>
      </pc:sldChg>
      <pc:sldChg chg="del">
        <pc:chgData name="Nicola Dockerty" userId="ebcc58ce-2d8c-4ed9-a38e-e6d0a4be1782" providerId="ADAL" clId="{8B0CBCC2-766A-43C4-8BDF-C786E8CB0DD9}" dt="2020-03-03T20:45:55.585" v="811" actId="47"/>
        <pc:sldMkLst>
          <pc:docMk/>
          <pc:sldMk cId="36917022" sldId="360"/>
        </pc:sldMkLst>
      </pc:sldChg>
      <pc:sldChg chg="addSp delSp modSp del mod">
        <pc:chgData name="Nicola Dockerty" userId="ebcc58ce-2d8c-4ed9-a38e-e6d0a4be1782" providerId="ADAL" clId="{8B0CBCC2-766A-43C4-8BDF-C786E8CB0DD9}" dt="2020-03-03T20:32:17.121" v="315" actId="47"/>
        <pc:sldMkLst>
          <pc:docMk/>
          <pc:sldMk cId="1669721746" sldId="365"/>
        </pc:sldMkLst>
        <pc:spChg chg="add del">
          <ac:chgData name="Nicola Dockerty" userId="ebcc58ce-2d8c-4ed9-a38e-e6d0a4be1782" providerId="ADAL" clId="{8B0CBCC2-766A-43C4-8BDF-C786E8CB0DD9}" dt="2020-03-03T20:23:43.338" v="16"/>
          <ac:spMkLst>
            <pc:docMk/>
            <pc:sldMk cId="1669721746" sldId="365"/>
            <ac:spMk id="9" creationId="{633BDA78-737C-41B0-82D5-1ABD028A0814}"/>
          </ac:spMkLst>
        </pc:spChg>
        <pc:picChg chg="add del mod">
          <ac:chgData name="Nicola Dockerty" userId="ebcc58ce-2d8c-4ed9-a38e-e6d0a4be1782" providerId="ADAL" clId="{8B0CBCC2-766A-43C4-8BDF-C786E8CB0DD9}" dt="2020-03-03T20:23:44.503" v="18" actId="1076"/>
          <ac:picMkLst>
            <pc:docMk/>
            <pc:sldMk cId="1669721746" sldId="365"/>
            <ac:picMk id="14" creationId="{F8E481D6-69F7-4C67-B047-5FB91A5FE008}"/>
          </ac:picMkLst>
        </pc:picChg>
      </pc:sldChg>
      <pc:sldChg chg="modSp mod">
        <pc:chgData name="Nicola Dockerty" userId="ebcc58ce-2d8c-4ed9-a38e-e6d0a4be1782" providerId="ADAL" clId="{8B0CBCC2-766A-43C4-8BDF-C786E8CB0DD9}" dt="2020-03-03T20:21:55.168" v="1" actId="20577"/>
        <pc:sldMkLst>
          <pc:docMk/>
          <pc:sldMk cId="332354265" sldId="366"/>
        </pc:sldMkLst>
        <pc:spChg chg="mod">
          <ac:chgData name="Nicola Dockerty" userId="ebcc58ce-2d8c-4ed9-a38e-e6d0a4be1782" providerId="ADAL" clId="{8B0CBCC2-766A-43C4-8BDF-C786E8CB0DD9}" dt="2020-03-03T20:21:55.168" v="1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del">
        <pc:chgData name="Nicola Dockerty" userId="ebcc58ce-2d8c-4ed9-a38e-e6d0a4be1782" providerId="ADAL" clId="{8B0CBCC2-766A-43C4-8BDF-C786E8CB0DD9}" dt="2020-03-03T20:53:26.658" v="1145" actId="47"/>
        <pc:sldMkLst>
          <pc:docMk/>
          <pc:sldMk cId="3774670970" sldId="367"/>
        </pc:sldMkLst>
      </pc:sldChg>
      <pc:sldChg chg="del">
        <pc:chgData name="Nicola Dockerty" userId="ebcc58ce-2d8c-4ed9-a38e-e6d0a4be1782" providerId="ADAL" clId="{8B0CBCC2-766A-43C4-8BDF-C786E8CB0DD9}" dt="2020-03-04T08:37:09.761" v="1678" actId="47"/>
        <pc:sldMkLst>
          <pc:docMk/>
          <pc:sldMk cId="4250855072" sldId="369"/>
        </pc:sldMkLst>
      </pc:sldChg>
      <pc:sldChg chg="del">
        <pc:chgData name="Nicola Dockerty" userId="ebcc58ce-2d8c-4ed9-a38e-e6d0a4be1782" providerId="ADAL" clId="{8B0CBCC2-766A-43C4-8BDF-C786E8CB0DD9}" dt="2020-03-03T20:53:29.556" v="1146" actId="47"/>
        <pc:sldMkLst>
          <pc:docMk/>
          <pc:sldMk cId="685300529" sldId="371"/>
        </pc:sldMkLst>
      </pc:sldChg>
      <pc:sldChg chg="del">
        <pc:chgData name="Nicola Dockerty" userId="ebcc58ce-2d8c-4ed9-a38e-e6d0a4be1782" providerId="ADAL" clId="{8B0CBCC2-766A-43C4-8BDF-C786E8CB0DD9}" dt="2020-03-04T08:58:56.735" v="2393" actId="2696"/>
        <pc:sldMkLst>
          <pc:docMk/>
          <pc:sldMk cId="3470702651" sldId="378"/>
        </pc:sldMkLst>
      </pc:sldChg>
      <pc:sldChg chg="del">
        <pc:chgData name="Nicola Dockerty" userId="ebcc58ce-2d8c-4ed9-a38e-e6d0a4be1782" providerId="ADAL" clId="{8B0CBCC2-766A-43C4-8BDF-C786E8CB0DD9}" dt="2020-03-03T21:00:10.941" v="1445" actId="47"/>
        <pc:sldMkLst>
          <pc:docMk/>
          <pc:sldMk cId="2676991475" sldId="383"/>
        </pc:sldMkLst>
      </pc:sldChg>
      <pc:sldChg chg="del">
        <pc:chgData name="Nicola Dockerty" userId="ebcc58ce-2d8c-4ed9-a38e-e6d0a4be1782" providerId="ADAL" clId="{8B0CBCC2-766A-43C4-8BDF-C786E8CB0DD9}" dt="2020-03-03T20:32:19.058" v="316" actId="47"/>
        <pc:sldMkLst>
          <pc:docMk/>
          <pc:sldMk cId="3555597058" sldId="386"/>
        </pc:sldMkLst>
      </pc:sldChg>
      <pc:sldChg chg="del">
        <pc:chgData name="Nicola Dockerty" userId="ebcc58ce-2d8c-4ed9-a38e-e6d0a4be1782" providerId="ADAL" clId="{8B0CBCC2-766A-43C4-8BDF-C786E8CB0DD9}" dt="2020-03-03T20:45:57.106" v="812" actId="47"/>
        <pc:sldMkLst>
          <pc:docMk/>
          <pc:sldMk cId="4136586382" sldId="387"/>
        </pc:sldMkLst>
      </pc:sldChg>
      <pc:sldChg chg="del">
        <pc:chgData name="Nicola Dockerty" userId="ebcc58ce-2d8c-4ed9-a38e-e6d0a4be1782" providerId="ADAL" clId="{8B0CBCC2-766A-43C4-8BDF-C786E8CB0DD9}" dt="2020-03-03T21:00:12.733" v="1446" actId="47"/>
        <pc:sldMkLst>
          <pc:docMk/>
          <pc:sldMk cId="3512945850" sldId="388"/>
        </pc:sldMkLst>
      </pc:sldChg>
      <pc:sldChg chg="del">
        <pc:chgData name="Nicola Dockerty" userId="ebcc58ce-2d8c-4ed9-a38e-e6d0a4be1782" providerId="ADAL" clId="{8B0CBCC2-766A-43C4-8BDF-C786E8CB0DD9}" dt="2020-03-04T08:37:11.524" v="1679" actId="47"/>
        <pc:sldMkLst>
          <pc:docMk/>
          <pc:sldMk cId="3777412234" sldId="389"/>
        </pc:sldMkLst>
      </pc:sldChg>
      <pc:sldChg chg="del">
        <pc:chgData name="Nicola Dockerty" userId="ebcc58ce-2d8c-4ed9-a38e-e6d0a4be1782" providerId="ADAL" clId="{8B0CBCC2-766A-43C4-8BDF-C786E8CB0DD9}" dt="2020-03-04T08:50:36.883" v="2021" actId="47"/>
        <pc:sldMkLst>
          <pc:docMk/>
          <pc:sldMk cId="1198118491" sldId="390"/>
        </pc:sldMkLst>
      </pc:sldChg>
      <pc:sldChg chg="del">
        <pc:chgData name="Nicola Dockerty" userId="ebcc58ce-2d8c-4ed9-a38e-e6d0a4be1782" providerId="ADAL" clId="{8B0CBCC2-766A-43C4-8BDF-C786E8CB0DD9}" dt="2020-03-04T08:50:37.999" v="2022" actId="47"/>
        <pc:sldMkLst>
          <pc:docMk/>
          <pc:sldMk cId="3374715077" sldId="391"/>
        </pc:sldMkLst>
      </pc:sldChg>
      <pc:sldChg chg="del">
        <pc:chgData name="Nicola Dockerty" userId="ebcc58ce-2d8c-4ed9-a38e-e6d0a4be1782" providerId="ADAL" clId="{8B0CBCC2-766A-43C4-8BDF-C786E8CB0DD9}" dt="2020-03-04T08:57:48.540" v="2378" actId="47"/>
        <pc:sldMkLst>
          <pc:docMk/>
          <pc:sldMk cId="4031328536" sldId="392"/>
        </pc:sldMkLst>
      </pc:sldChg>
      <pc:sldChg chg="del">
        <pc:chgData name="Nicola Dockerty" userId="ebcc58ce-2d8c-4ed9-a38e-e6d0a4be1782" providerId="ADAL" clId="{8B0CBCC2-766A-43C4-8BDF-C786E8CB0DD9}" dt="2020-03-04T08:59:00.967" v="2395" actId="47"/>
        <pc:sldMkLst>
          <pc:docMk/>
          <pc:sldMk cId="4025734405" sldId="393"/>
        </pc:sldMkLst>
      </pc:sldChg>
      <pc:sldChg chg="del">
        <pc:chgData name="Nicola Dockerty" userId="ebcc58ce-2d8c-4ed9-a38e-e6d0a4be1782" providerId="ADAL" clId="{8B0CBCC2-766A-43C4-8BDF-C786E8CB0DD9}" dt="2020-03-04T08:59:02.894" v="2396" actId="47"/>
        <pc:sldMkLst>
          <pc:docMk/>
          <pc:sldMk cId="1541960312" sldId="394"/>
        </pc:sldMkLst>
      </pc:sldChg>
      <pc:sldChg chg="addSp delSp modSp add mod ord">
        <pc:chgData name="Nicola Dockerty" userId="ebcc58ce-2d8c-4ed9-a38e-e6d0a4be1782" providerId="ADAL" clId="{8B0CBCC2-766A-43C4-8BDF-C786E8CB0DD9}" dt="2020-03-03T20:23:02.465" v="10"/>
        <pc:sldMkLst>
          <pc:docMk/>
          <pc:sldMk cId="514608685" sldId="395"/>
        </pc:sldMkLst>
        <pc:spChg chg="add">
          <ac:chgData name="Nicola Dockerty" userId="ebcc58ce-2d8c-4ed9-a38e-e6d0a4be1782" providerId="ADAL" clId="{8B0CBCC2-766A-43C4-8BDF-C786E8CB0DD9}" dt="2020-03-03T20:23:02.465" v="10"/>
          <ac:spMkLst>
            <pc:docMk/>
            <pc:sldMk cId="514608685" sldId="395"/>
            <ac:spMk id="6" creationId="{93D05A30-E846-4ACF-AFD8-5F683CBFD230}"/>
          </ac:spMkLst>
        </pc:spChg>
        <pc:spChg chg="mod">
          <ac:chgData name="Nicola Dockerty" userId="ebcc58ce-2d8c-4ed9-a38e-e6d0a4be1782" providerId="ADAL" clId="{8B0CBCC2-766A-43C4-8BDF-C786E8CB0DD9}" dt="2020-03-03T20:22:30.626" v="9" actId="20577"/>
          <ac:spMkLst>
            <pc:docMk/>
            <pc:sldMk cId="514608685" sldId="395"/>
            <ac:spMk id="7" creationId="{9C98043F-F327-469C-AFFD-8AE7F5773C62}"/>
          </ac:spMkLst>
        </pc:spChg>
        <pc:spChg chg="del">
          <ac:chgData name="Nicola Dockerty" userId="ebcc58ce-2d8c-4ed9-a38e-e6d0a4be1782" providerId="ADAL" clId="{8B0CBCC2-766A-43C4-8BDF-C786E8CB0DD9}" dt="2020-03-03T20:22:24.792" v="5" actId="478"/>
          <ac:spMkLst>
            <pc:docMk/>
            <pc:sldMk cId="514608685" sldId="395"/>
            <ac:spMk id="19" creationId="{5252A847-DE45-4FA3-A1F8-EEBEB845FF8E}"/>
          </ac:spMkLst>
        </pc:spChg>
        <pc:picChg chg="add">
          <ac:chgData name="Nicola Dockerty" userId="ebcc58ce-2d8c-4ed9-a38e-e6d0a4be1782" providerId="ADAL" clId="{8B0CBCC2-766A-43C4-8BDF-C786E8CB0DD9}" dt="2020-03-03T20:23:02.465" v="10"/>
          <ac:picMkLst>
            <pc:docMk/>
            <pc:sldMk cId="514608685" sldId="395"/>
            <ac:picMk id="9" creationId="{D03CCABD-96F3-465E-9E9F-D5698138F15F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3T20:31:30.219" v="289" actId="12789"/>
        <pc:sldMkLst>
          <pc:docMk/>
          <pc:sldMk cId="2710685241" sldId="396"/>
        </pc:sldMkLst>
        <pc:spChg chg="add mod ord">
          <ac:chgData name="Nicola Dockerty" userId="ebcc58ce-2d8c-4ed9-a38e-e6d0a4be1782" providerId="ADAL" clId="{8B0CBCC2-766A-43C4-8BDF-C786E8CB0DD9}" dt="2020-03-03T20:28:06.730" v="216" actId="164"/>
          <ac:spMkLst>
            <pc:docMk/>
            <pc:sldMk cId="2710685241" sldId="396"/>
            <ac:spMk id="4" creationId="{6FB8E3B3-02B2-4BCD-BC0B-5948E80C9240}"/>
          </ac:spMkLst>
        </pc:spChg>
        <pc:spChg chg="mod">
          <ac:chgData name="Nicola Dockerty" userId="ebcc58ce-2d8c-4ed9-a38e-e6d0a4be1782" providerId="ADAL" clId="{8B0CBCC2-766A-43C4-8BDF-C786E8CB0DD9}" dt="2020-03-03T20:29:15.457" v="250" actId="20577"/>
          <ac:spMkLst>
            <pc:docMk/>
            <pc:sldMk cId="2710685241" sldId="396"/>
            <ac:spMk id="19" creationId="{5252A847-DE45-4FA3-A1F8-EEBEB845FF8E}"/>
          </ac:spMkLst>
        </pc:spChg>
        <pc:grpChg chg="add mod">
          <ac:chgData name="Nicola Dockerty" userId="ebcc58ce-2d8c-4ed9-a38e-e6d0a4be1782" providerId="ADAL" clId="{8B0CBCC2-766A-43C4-8BDF-C786E8CB0DD9}" dt="2020-03-03T20:31:30.219" v="289" actId="12789"/>
          <ac:grpSpMkLst>
            <pc:docMk/>
            <pc:sldMk cId="2710685241" sldId="396"/>
            <ac:grpSpMk id="5" creationId="{82F858AC-02C6-4787-A737-894422C9C7D4}"/>
          </ac:grpSpMkLst>
        </pc:grpChg>
        <pc:picChg chg="add mod ord modCrop">
          <ac:chgData name="Nicola Dockerty" userId="ebcc58ce-2d8c-4ed9-a38e-e6d0a4be1782" providerId="ADAL" clId="{8B0CBCC2-766A-43C4-8BDF-C786E8CB0DD9}" dt="2020-03-03T20:28:06.730" v="216" actId="164"/>
          <ac:picMkLst>
            <pc:docMk/>
            <pc:sldMk cId="2710685241" sldId="396"/>
            <ac:picMk id="3" creationId="{3C1F8334-4860-45E0-A2AB-564F26AC8C8A}"/>
          </ac:picMkLst>
        </pc:picChg>
        <pc:picChg chg="add del mod modCrop">
          <ac:chgData name="Nicola Dockerty" userId="ebcc58ce-2d8c-4ed9-a38e-e6d0a4be1782" providerId="ADAL" clId="{8B0CBCC2-766A-43C4-8BDF-C786E8CB0DD9}" dt="2020-03-03T20:28:47.398" v="223" actId="478"/>
          <ac:picMkLst>
            <pc:docMk/>
            <pc:sldMk cId="2710685241" sldId="396"/>
            <ac:picMk id="9" creationId="{74BAD21B-D854-4795-AD6B-9C86954438CE}"/>
          </ac:picMkLst>
        </pc:picChg>
        <pc:picChg chg="add mod modCrop">
          <ac:chgData name="Nicola Dockerty" userId="ebcc58ce-2d8c-4ed9-a38e-e6d0a4be1782" providerId="ADAL" clId="{8B0CBCC2-766A-43C4-8BDF-C786E8CB0DD9}" dt="2020-03-03T20:31:30.219" v="289" actId="12789"/>
          <ac:picMkLst>
            <pc:docMk/>
            <pc:sldMk cId="2710685241" sldId="396"/>
            <ac:picMk id="11" creationId="{71430E42-C4A4-4DE7-8640-16EF1948DF4B}"/>
          </ac:picMkLst>
        </pc:picChg>
        <pc:picChg chg="add mod modCrop">
          <ac:chgData name="Nicola Dockerty" userId="ebcc58ce-2d8c-4ed9-a38e-e6d0a4be1782" providerId="ADAL" clId="{8B0CBCC2-766A-43C4-8BDF-C786E8CB0DD9}" dt="2020-03-03T20:31:30.219" v="289" actId="12789"/>
          <ac:picMkLst>
            <pc:docMk/>
            <pc:sldMk cId="2710685241" sldId="396"/>
            <ac:picMk id="13" creationId="{48E1A13E-00D2-4D88-A62F-50696DB422DC}"/>
          </ac:picMkLst>
        </pc:picChg>
      </pc:sldChg>
      <pc:sldChg chg="addSp modSp add mod">
        <pc:chgData name="Nicola Dockerty" userId="ebcc58ce-2d8c-4ed9-a38e-e6d0a4be1782" providerId="ADAL" clId="{8B0CBCC2-766A-43C4-8BDF-C786E8CB0DD9}" dt="2020-03-03T20:32:11.478" v="314" actId="14100"/>
        <pc:sldMkLst>
          <pc:docMk/>
          <pc:sldMk cId="660446355" sldId="397"/>
        </pc:sldMkLst>
        <pc:spChg chg="add mod">
          <ac:chgData name="Nicola Dockerty" userId="ebcc58ce-2d8c-4ed9-a38e-e6d0a4be1782" providerId="ADAL" clId="{8B0CBCC2-766A-43C4-8BDF-C786E8CB0DD9}" dt="2020-03-03T20:32:11.478" v="314" actId="14100"/>
          <ac:spMkLst>
            <pc:docMk/>
            <pc:sldMk cId="660446355" sldId="397"/>
            <ac:spMk id="2" creationId="{AA582B82-C722-4CA7-BEB3-FDC99BF54861}"/>
          </ac:spMkLst>
        </pc:spChg>
      </pc:sldChg>
      <pc:sldChg chg="addSp delSp modSp add mod">
        <pc:chgData name="Nicola Dockerty" userId="ebcc58ce-2d8c-4ed9-a38e-e6d0a4be1782" providerId="ADAL" clId="{8B0CBCC2-766A-43C4-8BDF-C786E8CB0DD9}" dt="2020-03-04T09:23:28.748" v="2674" actId="164"/>
        <pc:sldMkLst>
          <pc:docMk/>
          <pc:sldMk cId="1081756451" sldId="398"/>
        </pc:sldMkLst>
        <pc:spChg chg="del">
          <ac:chgData name="Nicola Dockerty" userId="ebcc58ce-2d8c-4ed9-a38e-e6d0a4be1782" providerId="ADAL" clId="{8B0CBCC2-766A-43C4-8BDF-C786E8CB0DD9}" dt="2020-03-03T20:32:46.504" v="352" actId="478"/>
          <ac:spMkLst>
            <pc:docMk/>
            <pc:sldMk cId="1081756451" sldId="398"/>
            <ac:spMk id="2" creationId="{AA582B82-C722-4CA7-BEB3-FDC99BF54861}"/>
          </ac:spMkLst>
        </pc:spChg>
        <pc:spChg chg="mod">
          <ac:chgData name="Nicola Dockerty" userId="ebcc58ce-2d8c-4ed9-a38e-e6d0a4be1782" providerId="ADAL" clId="{8B0CBCC2-766A-43C4-8BDF-C786E8CB0DD9}" dt="2020-03-03T20:40:18.557" v="739" actId="12788"/>
          <ac:spMkLst>
            <pc:docMk/>
            <pc:sldMk cId="1081756451" sldId="398"/>
            <ac:spMk id="19" creationId="{5252A847-DE45-4FA3-A1F8-EEBEB845FF8E}"/>
          </ac:spMkLst>
        </pc:spChg>
        <pc:grpChg chg="add mod">
          <ac:chgData name="Nicola Dockerty" userId="ebcc58ce-2d8c-4ed9-a38e-e6d0a4be1782" providerId="ADAL" clId="{8B0CBCC2-766A-43C4-8BDF-C786E8CB0DD9}" dt="2020-03-04T09:23:28.748" v="2674" actId="164"/>
          <ac:grpSpMkLst>
            <pc:docMk/>
            <pc:sldMk cId="1081756451" sldId="398"/>
            <ac:grpSpMk id="2" creationId="{0A0492F6-A175-403A-AEB2-B4720FB8F23F}"/>
          </ac:grpSpMkLst>
        </pc:grpChg>
        <pc:grpChg chg="del">
          <ac:chgData name="Nicola Dockerty" userId="ebcc58ce-2d8c-4ed9-a38e-e6d0a4be1782" providerId="ADAL" clId="{8B0CBCC2-766A-43C4-8BDF-C786E8CB0DD9}" dt="2020-03-03T20:32:46.504" v="352" actId="478"/>
          <ac:grpSpMkLst>
            <pc:docMk/>
            <pc:sldMk cId="1081756451" sldId="398"/>
            <ac:grpSpMk id="5" creationId="{82F858AC-02C6-4787-A737-894422C9C7D4}"/>
          </ac:grpSpMkLst>
        </pc:grpChg>
        <pc:graphicFrameChg chg="add mod modGraphic">
          <ac:chgData name="Nicola Dockerty" userId="ebcc58ce-2d8c-4ed9-a38e-e6d0a4be1782" providerId="ADAL" clId="{8B0CBCC2-766A-43C4-8BDF-C786E8CB0DD9}" dt="2020-03-03T20:40:32.760" v="740" actId="120"/>
          <ac:graphicFrameMkLst>
            <pc:docMk/>
            <pc:sldMk cId="1081756451" sldId="398"/>
            <ac:graphicFrameMk id="9" creationId="{1134186E-4D3D-422B-935C-3BD513874501}"/>
          </ac:graphicFrameMkLst>
        </pc:graphicFrameChg>
        <pc:picChg chg="add del mod">
          <ac:chgData name="Nicola Dockerty" userId="ebcc58ce-2d8c-4ed9-a38e-e6d0a4be1782" providerId="ADAL" clId="{8B0CBCC2-766A-43C4-8BDF-C786E8CB0DD9}" dt="2020-03-04T09:21:13.894" v="2626" actId="478"/>
          <ac:picMkLst>
            <pc:docMk/>
            <pc:sldMk cId="1081756451" sldId="398"/>
            <ac:picMk id="6" creationId="{F490FF81-A0E7-478C-8C11-22E8A191EBEB}"/>
          </ac:picMkLst>
        </pc:picChg>
        <pc:picChg chg="del">
          <ac:chgData name="Nicola Dockerty" userId="ebcc58ce-2d8c-4ed9-a38e-e6d0a4be1782" providerId="ADAL" clId="{8B0CBCC2-766A-43C4-8BDF-C786E8CB0DD9}" dt="2020-03-03T20:32:46.504" v="352" actId="478"/>
          <ac:picMkLst>
            <pc:docMk/>
            <pc:sldMk cId="1081756451" sldId="398"/>
            <ac:picMk id="11" creationId="{71430E42-C4A4-4DE7-8640-16EF1948DF4B}"/>
          </ac:picMkLst>
        </pc:picChg>
        <pc:picChg chg="del">
          <ac:chgData name="Nicola Dockerty" userId="ebcc58ce-2d8c-4ed9-a38e-e6d0a4be1782" providerId="ADAL" clId="{8B0CBCC2-766A-43C4-8BDF-C786E8CB0DD9}" dt="2020-03-03T20:32:46.504" v="352" actId="478"/>
          <ac:picMkLst>
            <pc:docMk/>
            <pc:sldMk cId="1081756451" sldId="398"/>
            <ac:picMk id="13" creationId="{48E1A13E-00D2-4D88-A62F-50696DB422DC}"/>
          </ac:picMkLst>
        </pc:picChg>
        <pc:picChg chg="add mod modCrop">
          <ac:chgData name="Nicola Dockerty" userId="ebcc58ce-2d8c-4ed9-a38e-e6d0a4be1782" providerId="ADAL" clId="{8B0CBCC2-766A-43C4-8BDF-C786E8CB0DD9}" dt="2020-03-04T09:23:28.748" v="2674" actId="164"/>
          <ac:picMkLst>
            <pc:docMk/>
            <pc:sldMk cId="1081756451" sldId="398"/>
            <ac:picMk id="14" creationId="{61272C22-6492-4EE7-A844-2A2F3545A127}"/>
          </ac:picMkLst>
        </pc:picChg>
        <pc:picChg chg="add mod">
          <ac:chgData name="Nicola Dockerty" userId="ebcc58ce-2d8c-4ed9-a38e-e6d0a4be1782" providerId="ADAL" clId="{8B0CBCC2-766A-43C4-8BDF-C786E8CB0DD9}" dt="2020-03-04T09:23:28.748" v="2674" actId="164"/>
          <ac:picMkLst>
            <pc:docMk/>
            <pc:sldMk cId="1081756451" sldId="398"/>
            <ac:picMk id="15" creationId="{43BCB1D0-0179-47B6-9CD8-7D81B2B1967F}"/>
          </ac:picMkLst>
        </pc:picChg>
        <pc:picChg chg="add mod modCrop">
          <ac:chgData name="Nicola Dockerty" userId="ebcc58ce-2d8c-4ed9-a38e-e6d0a4be1782" providerId="ADAL" clId="{8B0CBCC2-766A-43C4-8BDF-C786E8CB0DD9}" dt="2020-03-04T09:23:28.748" v="2674" actId="164"/>
          <ac:picMkLst>
            <pc:docMk/>
            <pc:sldMk cId="1081756451" sldId="398"/>
            <ac:picMk id="17" creationId="{BCBD23EB-9D6A-4538-A97C-E367B5A8487E}"/>
          </ac:picMkLst>
        </pc:picChg>
        <pc:picChg chg="add del">
          <ac:chgData name="Nicola Dockerty" userId="ebcc58ce-2d8c-4ed9-a38e-e6d0a4be1782" providerId="ADAL" clId="{8B0CBCC2-766A-43C4-8BDF-C786E8CB0DD9}" dt="2020-03-03T20:42:14.776" v="753" actId="478"/>
          <ac:picMkLst>
            <pc:docMk/>
            <pc:sldMk cId="1081756451" sldId="398"/>
            <ac:picMk id="20" creationId="{868B300E-6288-4C63-8F05-131A774E4990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3:35.609" v="2677"/>
        <pc:sldMkLst>
          <pc:docMk/>
          <pc:sldMk cId="809497725" sldId="399"/>
        </pc:sldMkLst>
        <pc:grpChg chg="add">
          <ac:chgData name="Nicola Dockerty" userId="ebcc58ce-2d8c-4ed9-a38e-e6d0a4be1782" providerId="ADAL" clId="{8B0CBCC2-766A-43C4-8BDF-C786E8CB0DD9}" dt="2020-03-04T09:23:35.609" v="2677"/>
          <ac:grpSpMkLst>
            <pc:docMk/>
            <pc:sldMk cId="809497725" sldId="399"/>
            <ac:grpSpMk id="11" creationId="{2D8742BC-4CCB-442B-9514-529DB4F6C515}"/>
          </ac:grpSpMkLst>
        </pc:grpChg>
        <pc:graphicFrameChg chg="mod modGraphic">
          <ac:chgData name="Nicola Dockerty" userId="ebcc58ce-2d8c-4ed9-a38e-e6d0a4be1782" providerId="ADAL" clId="{8B0CBCC2-766A-43C4-8BDF-C786E8CB0DD9}" dt="2020-03-03T20:45:50.658" v="810" actId="207"/>
          <ac:graphicFrameMkLst>
            <pc:docMk/>
            <pc:sldMk cId="809497725" sldId="399"/>
            <ac:graphicFrameMk id="9" creationId="{1134186E-4D3D-422B-935C-3BD513874501}"/>
          </ac:graphicFrameMkLst>
        </pc:graphicFrameChg>
        <pc:picChg chg="del">
          <ac:chgData name="Nicola Dockerty" userId="ebcc58ce-2d8c-4ed9-a38e-e6d0a4be1782" providerId="ADAL" clId="{8B0CBCC2-766A-43C4-8BDF-C786E8CB0DD9}" dt="2020-03-04T09:21:11.630" v="2625" actId="478"/>
          <ac:picMkLst>
            <pc:docMk/>
            <pc:sldMk cId="809497725" sldId="399"/>
            <ac:picMk id="6" creationId="{F490FF81-A0E7-478C-8C11-22E8A191EBEB}"/>
          </ac:picMkLst>
        </pc:picChg>
        <pc:picChg chg="del">
          <ac:chgData name="Nicola Dockerty" userId="ebcc58ce-2d8c-4ed9-a38e-e6d0a4be1782" providerId="ADAL" clId="{8B0CBCC2-766A-43C4-8BDF-C786E8CB0DD9}" dt="2020-03-04T09:23:33.087" v="2675" actId="478"/>
          <ac:picMkLst>
            <pc:docMk/>
            <pc:sldMk cId="809497725" sldId="399"/>
            <ac:picMk id="14" creationId="{61272C22-6492-4EE7-A844-2A2F3545A127}"/>
          </ac:picMkLst>
        </pc:picChg>
        <pc:picChg chg="del">
          <ac:chgData name="Nicola Dockerty" userId="ebcc58ce-2d8c-4ed9-a38e-e6d0a4be1782" providerId="ADAL" clId="{8B0CBCC2-766A-43C4-8BDF-C786E8CB0DD9}" dt="2020-03-04T09:23:35.069" v="2676" actId="478"/>
          <ac:picMkLst>
            <pc:docMk/>
            <pc:sldMk cId="809497725" sldId="399"/>
            <ac:picMk id="15" creationId="{43BCB1D0-0179-47B6-9CD8-7D81B2B1967F}"/>
          </ac:picMkLst>
        </pc:picChg>
        <pc:picChg chg="del">
          <ac:chgData name="Nicola Dockerty" userId="ebcc58ce-2d8c-4ed9-a38e-e6d0a4be1782" providerId="ADAL" clId="{8B0CBCC2-766A-43C4-8BDF-C786E8CB0DD9}" dt="2020-03-04T09:23:33.087" v="2675" actId="478"/>
          <ac:picMkLst>
            <pc:docMk/>
            <pc:sldMk cId="809497725" sldId="399"/>
            <ac:picMk id="17" creationId="{BCBD23EB-9D6A-4538-A97C-E367B5A8487E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1:08.972" v="2624" actId="478"/>
        <pc:sldMkLst>
          <pc:docMk/>
          <pc:sldMk cId="425735571" sldId="400"/>
        </pc:sldMkLst>
        <pc:spChg chg="mod">
          <ac:chgData name="Nicola Dockerty" userId="ebcc58ce-2d8c-4ed9-a38e-e6d0a4be1782" providerId="ADAL" clId="{8B0CBCC2-766A-43C4-8BDF-C786E8CB0DD9}" dt="2020-03-03T20:52:53.567" v="1114" actId="12788"/>
          <ac:spMkLst>
            <pc:docMk/>
            <pc:sldMk cId="425735571" sldId="400"/>
            <ac:spMk id="19" creationId="{5252A847-DE45-4FA3-A1F8-EEBEB845FF8E}"/>
          </ac:spMkLst>
        </pc:spChg>
        <pc:graphicFrameChg chg="del">
          <ac:chgData name="Nicola Dockerty" userId="ebcc58ce-2d8c-4ed9-a38e-e6d0a4be1782" providerId="ADAL" clId="{8B0CBCC2-766A-43C4-8BDF-C786E8CB0DD9}" dt="2020-03-03T20:47:47.342" v="887" actId="478"/>
          <ac:graphicFrameMkLst>
            <pc:docMk/>
            <pc:sldMk cId="425735571" sldId="400"/>
            <ac:graphicFrameMk id="9" creationId="{1134186E-4D3D-422B-935C-3BD513874501}"/>
          </ac:graphicFrameMkLst>
        </pc:graphicFrameChg>
        <pc:picChg chg="add mod modCrop">
          <ac:chgData name="Nicola Dockerty" userId="ebcc58ce-2d8c-4ed9-a38e-e6d0a4be1782" providerId="ADAL" clId="{8B0CBCC2-766A-43C4-8BDF-C786E8CB0DD9}" dt="2020-03-03T20:52:59.842" v="1135" actId="1037"/>
          <ac:picMkLst>
            <pc:docMk/>
            <pc:sldMk cId="425735571" sldId="400"/>
            <ac:picMk id="3" creationId="{66C7C65E-DC94-42D0-B5D2-8F2AF6FD93E5}"/>
          </ac:picMkLst>
        </pc:picChg>
        <pc:picChg chg="del">
          <ac:chgData name="Nicola Dockerty" userId="ebcc58ce-2d8c-4ed9-a38e-e6d0a4be1782" providerId="ADAL" clId="{8B0CBCC2-766A-43C4-8BDF-C786E8CB0DD9}" dt="2020-03-04T09:21:08.972" v="2624" actId="478"/>
          <ac:picMkLst>
            <pc:docMk/>
            <pc:sldMk cId="425735571" sldId="400"/>
            <ac:picMk id="6" creationId="{F490FF81-A0E7-478C-8C11-22E8A191EBEB}"/>
          </ac:picMkLst>
        </pc:picChg>
        <pc:picChg chg="add mod modCrop">
          <ac:chgData name="Nicola Dockerty" userId="ebcc58ce-2d8c-4ed9-a38e-e6d0a4be1782" providerId="ADAL" clId="{8B0CBCC2-766A-43C4-8BDF-C786E8CB0DD9}" dt="2020-03-03T20:52:59.842" v="1135" actId="1037"/>
          <ac:picMkLst>
            <pc:docMk/>
            <pc:sldMk cId="425735571" sldId="400"/>
            <ac:picMk id="13" creationId="{AC9B9C5E-0DAF-4F91-9AC3-0C34E3C1CC3F}"/>
          </ac:picMkLst>
        </pc:picChg>
        <pc:picChg chg="del">
          <ac:chgData name="Nicola Dockerty" userId="ebcc58ce-2d8c-4ed9-a38e-e6d0a4be1782" providerId="ADAL" clId="{8B0CBCC2-766A-43C4-8BDF-C786E8CB0DD9}" dt="2020-03-03T20:47:51.785" v="889" actId="478"/>
          <ac:picMkLst>
            <pc:docMk/>
            <pc:sldMk cId="425735571" sldId="400"/>
            <ac:picMk id="14" creationId="{61272C22-6492-4EE7-A844-2A2F3545A127}"/>
          </ac:picMkLst>
        </pc:picChg>
        <pc:picChg chg="mod">
          <ac:chgData name="Nicola Dockerty" userId="ebcc58ce-2d8c-4ed9-a38e-e6d0a4be1782" providerId="ADAL" clId="{8B0CBCC2-766A-43C4-8BDF-C786E8CB0DD9}" dt="2020-03-03T20:53:15.905" v="1144" actId="1038"/>
          <ac:picMkLst>
            <pc:docMk/>
            <pc:sldMk cId="425735571" sldId="400"/>
            <ac:picMk id="15" creationId="{43BCB1D0-0179-47B6-9CD8-7D81B2B1967F}"/>
          </ac:picMkLst>
        </pc:picChg>
        <pc:picChg chg="del">
          <ac:chgData name="Nicola Dockerty" userId="ebcc58ce-2d8c-4ed9-a38e-e6d0a4be1782" providerId="ADAL" clId="{8B0CBCC2-766A-43C4-8BDF-C786E8CB0DD9}" dt="2020-03-03T20:47:50.005" v="888" actId="478"/>
          <ac:picMkLst>
            <pc:docMk/>
            <pc:sldMk cId="425735571" sldId="400"/>
            <ac:picMk id="17" creationId="{BCBD23EB-9D6A-4538-A97C-E367B5A8487E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1:06.588" v="2623" actId="478"/>
        <pc:sldMkLst>
          <pc:docMk/>
          <pc:sldMk cId="1372018071" sldId="401"/>
        </pc:sldMkLst>
        <pc:spChg chg="mod">
          <ac:chgData name="Nicola Dockerty" userId="ebcc58ce-2d8c-4ed9-a38e-e6d0a4be1782" providerId="ADAL" clId="{8B0CBCC2-766A-43C4-8BDF-C786E8CB0DD9}" dt="2020-03-03T20:52:33.165" v="1084" actId="12788"/>
          <ac:spMkLst>
            <pc:docMk/>
            <pc:sldMk cId="1372018071" sldId="401"/>
            <ac:spMk id="19" creationId="{5252A847-DE45-4FA3-A1F8-EEBEB845FF8E}"/>
          </ac:spMkLst>
        </pc:spChg>
        <pc:grpChg chg="add del mod">
          <ac:chgData name="Nicola Dockerty" userId="ebcc58ce-2d8c-4ed9-a38e-e6d0a4be1782" providerId="ADAL" clId="{8B0CBCC2-766A-43C4-8BDF-C786E8CB0DD9}" dt="2020-03-04T09:20:03.017" v="2611" actId="165"/>
          <ac:grpSpMkLst>
            <pc:docMk/>
            <pc:sldMk cId="1372018071" sldId="401"/>
            <ac:grpSpMk id="2" creationId="{688A4D2A-075C-4B66-AB3F-C08B0C8D0E22}"/>
          </ac:grpSpMkLst>
        </pc:grpChg>
        <pc:grpChg chg="add mod">
          <ac:chgData name="Nicola Dockerty" userId="ebcc58ce-2d8c-4ed9-a38e-e6d0a4be1782" providerId="ADAL" clId="{8B0CBCC2-766A-43C4-8BDF-C786E8CB0DD9}" dt="2020-03-04T09:20:09.996" v="2613" actId="164"/>
          <ac:grpSpMkLst>
            <pc:docMk/>
            <pc:sldMk cId="1372018071" sldId="401"/>
            <ac:grpSpMk id="4" creationId="{8A4007F6-6F05-4FCE-A3C1-84724D2A02CE}"/>
          </ac:grpSpMkLst>
        </pc:grpChg>
        <pc:picChg chg="mod topLvl modCrop">
          <ac:chgData name="Nicola Dockerty" userId="ebcc58ce-2d8c-4ed9-a38e-e6d0a4be1782" providerId="ADAL" clId="{8B0CBCC2-766A-43C4-8BDF-C786E8CB0DD9}" dt="2020-03-04T09:20:09.996" v="2613" actId="164"/>
          <ac:picMkLst>
            <pc:docMk/>
            <pc:sldMk cId="1372018071" sldId="401"/>
            <ac:picMk id="3" creationId="{66C7C65E-DC94-42D0-B5D2-8F2AF6FD93E5}"/>
          </ac:picMkLst>
        </pc:picChg>
        <pc:picChg chg="del">
          <ac:chgData name="Nicola Dockerty" userId="ebcc58ce-2d8c-4ed9-a38e-e6d0a4be1782" providerId="ADAL" clId="{8B0CBCC2-766A-43C4-8BDF-C786E8CB0DD9}" dt="2020-03-04T09:21:06.588" v="2623" actId="478"/>
          <ac:picMkLst>
            <pc:docMk/>
            <pc:sldMk cId="1372018071" sldId="401"/>
            <ac:picMk id="6" creationId="{F490FF81-A0E7-478C-8C11-22E8A191EBEB}"/>
          </ac:picMkLst>
        </pc:picChg>
        <pc:picChg chg="mod topLvl modCrop">
          <ac:chgData name="Nicola Dockerty" userId="ebcc58ce-2d8c-4ed9-a38e-e6d0a4be1782" providerId="ADAL" clId="{8B0CBCC2-766A-43C4-8BDF-C786E8CB0DD9}" dt="2020-03-04T09:20:09.996" v="2613" actId="164"/>
          <ac:picMkLst>
            <pc:docMk/>
            <pc:sldMk cId="1372018071" sldId="401"/>
            <ac:picMk id="13" creationId="{AC9B9C5E-0DAF-4F91-9AC3-0C34E3C1CC3F}"/>
          </ac:picMkLst>
        </pc:picChg>
        <pc:picChg chg="mod topLvl">
          <ac:chgData name="Nicola Dockerty" userId="ebcc58ce-2d8c-4ed9-a38e-e6d0a4be1782" providerId="ADAL" clId="{8B0CBCC2-766A-43C4-8BDF-C786E8CB0DD9}" dt="2020-03-04T09:20:09.996" v="2613" actId="164"/>
          <ac:picMkLst>
            <pc:docMk/>
            <pc:sldMk cId="1372018071" sldId="401"/>
            <ac:picMk id="15" creationId="{43BCB1D0-0179-47B6-9CD8-7D81B2B1967F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1:04.397" v="2622" actId="478"/>
        <pc:sldMkLst>
          <pc:docMk/>
          <pc:sldMk cId="2101194174" sldId="402"/>
        </pc:sldMkLst>
        <pc:spChg chg="mod">
          <ac:chgData name="Nicola Dockerty" userId="ebcc58ce-2d8c-4ed9-a38e-e6d0a4be1782" providerId="ADAL" clId="{8B0CBCC2-766A-43C4-8BDF-C786E8CB0DD9}" dt="2020-03-03T20:54:25.566" v="1236" actId="6549"/>
          <ac:spMkLst>
            <pc:docMk/>
            <pc:sldMk cId="2101194174" sldId="402"/>
            <ac:spMk id="19" creationId="{5252A847-DE45-4FA3-A1F8-EEBEB845FF8E}"/>
          </ac:spMkLst>
        </pc:spChg>
        <pc:grpChg chg="del">
          <ac:chgData name="Nicola Dockerty" userId="ebcc58ce-2d8c-4ed9-a38e-e6d0a4be1782" providerId="ADAL" clId="{8B0CBCC2-766A-43C4-8BDF-C786E8CB0DD9}" dt="2020-03-03T20:54:17.753" v="1232" actId="165"/>
          <ac:grpSpMkLst>
            <pc:docMk/>
            <pc:sldMk cId="2101194174" sldId="402"/>
            <ac:grpSpMk id="2" creationId="{688A4D2A-075C-4B66-AB3F-C08B0C8D0E22}"/>
          </ac:grpSpMkLst>
        </pc:grpChg>
        <pc:graphicFrameChg chg="add mod modGraphic">
          <ac:chgData name="Nicola Dockerty" userId="ebcc58ce-2d8c-4ed9-a38e-e6d0a4be1782" providerId="ADAL" clId="{8B0CBCC2-766A-43C4-8BDF-C786E8CB0DD9}" dt="2020-03-03T20:55:52.366" v="1366" actId="12789"/>
          <ac:graphicFrameMkLst>
            <pc:docMk/>
            <pc:sldMk cId="2101194174" sldId="402"/>
            <ac:graphicFrameMk id="4" creationId="{F7A55322-1208-48E1-9127-4252DC362EA3}"/>
          </ac:graphicFrameMkLst>
        </pc:graphicFrameChg>
        <pc:picChg chg="del mod topLvl">
          <ac:chgData name="Nicola Dockerty" userId="ebcc58ce-2d8c-4ed9-a38e-e6d0a4be1782" providerId="ADAL" clId="{8B0CBCC2-766A-43C4-8BDF-C786E8CB0DD9}" dt="2020-03-03T20:54:22.448" v="1234" actId="478"/>
          <ac:picMkLst>
            <pc:docMk/>
            <pc:sldMk cId="2101194174" sldId="402"/>
            <ac:picMk id="3" creationId="{66C7C65E-DC94-42D0-B5D2-8F2AF6FD93E5}"/>
          </ac:picMkLst>
        </pc:picChg>
        <pc:picChg chg="del">
          <ac:chgData name="Nicola Dockerty" userId="ebcc58ce-2d8c-4ed9-a38e-e6d0a4be1782" providerId="ADAL" clId="{8B0CBCC2-766A-43C4-8BDF-C786E8CB0DD9}" dt="2020-03-04T09:21:04.397" v="2622" actId="478"/>
          <ac:picMkLst>
            <pc:docMk/>
            <pc:sldMk cId="2101194174" sldId="402"/>
            <ac:picMk id="6" creationId="{F490FF81-A0E7-478C-8C11-22E8A191EBEB}"/>
          </ac:picMkLst>
        </pc:picChg>
        <pc:picChg chg="add mod modCrop">
          <ac:chgData name="Nicola Dockerty" userId="ebcc58ce-2d8c-4ed9-a38e-e6d0a4be1782" providerId="ADAL" clId="{8B0CBCC2-766A-43C4-8BDF-C786E8CB0DD9}" dt="2020-03-03T20:57:52.508" v="1391" actId="1038"/>
          <ac:picMkLst>
            <pc:docMk/>
            <pc:sldMk cId="2101194174" sldId="402"/>
            <ac:picMk id="10" creationId="{63A977DF-D731-4034-A041-AF24DF2FABD8}"/>
          </ac:picMkLst>
        </pc:picChg>
        <pc:picChg chg="del mod topLvl">
          <ac:chgData name="Nicola Dockerty" userId="ebcc58ce-2d8c-4ed9-a38e-e6d0a4be1782" providerId="ADAL" clId="{8B0CBCC2-766A-43C4-8BDF-C786E8CB0DD9}" dt="2020-03-03T20:54:20.715" v="1233" actId="478"/>
          <ac:picMkLst>
            <pc:docMk/>
            <pc:sldMk cId="2101194174" sldId="402"/>
            <ac:picMk id="13" creationId="{AC9B9C5E-0DAF-4F91-9AC3-0C34E3C1CC3F}"/>
          </ac:picMkLst>
        </pc:picChg>
        <pc:picChg chg="mod topLvl">
          <ac:chgData name="Nicola Dockerty" userId="ebcc58ce-2d8c-4ed9-a38e-e6d0a4be1782" providerId="ADAL" clId="{8B0CBCC2-766A-43C4-8BDF-C786E8CB0DD9}" dt="2020-03-03T20:55:52.366" v="1366" actId="12789"/>
          <ac:picMkLst>
            <pc:docMk/>
            <pc:sldMk cId="2101194174" sldId="402"/>
            <ac:picMk id="15" creationId="{43BCB1D0-0179-47B6-9CD8-7D81B2B1967F}"/>
          </ac:picMkLst>
        </pc:picChg>
        <pc:picChg chg="add mod modCrop">
          <ac:chgData name="Nicola Dockerty" userId="ebcc58ce-2d8c-4ed9-a38e-e6d0a4be1782" providerId="ADAL" clId="{8B0CBCC2-766A-43C4-8BDF-C786E8CB0DD9}" dt="2020-03-03T20:59:26.496" v="1427" actId="1038"/>
          <ac:picMkLst>
            <pc:docMk/>
            <pc:sldMk cId="2101194174" sldId="402"/>
            <ac:picMk id="16" creationId="{44DBF33E-2F89-4978-A8CD-26EC928DE525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1:02.095" v="2621" actId="478"/>
        <pc:sldMkLst>
          <pc:docMk/>
          <pc:sldMk cId="2454729462" sldId="403"/>
        </pc:sldMkLst>
        <pc:spChg chg="add mod">
          <ac:chgData name="Nicola Dockerty" userId="ebcc58ce-2d8c-4ed9-a38e-e6d0a4be1782" providerId="ADAL" clId="{8B0CBCC2-766A-43C4-8BDF-C786E8CB0DD9}" dt="2020-03-03T21:00:03.869" v="1444" actId="1038"/>
          <ac:spMkLst>
            <pc:docMk/>
            <pc:sldMk cId="2454729462" sldId="403"/>
            <ac:spMk id="2" creationId="{A540997D-42CE-4DE9-BD68-72182C04740F}"/>
          </ac:spMkLst>
        </pc:spChg>
        <pc:graphicFrameChg chg="modGraphic">
          <ac:chgData name="Nicola Dockerty" userId="ebcc58ce-2d8c-4ed9-a38e-e6d0a4be1782" providerId="ADAL" clId="{8B0CBCC2-766A-43C4-8BDF-C786E8CB0DD9}" dt="2020-03-03T20:59:47.478" v="1430" actId="207"/>
          <ac:graphicFrameMkLst>
            <pc:docMk/>
            <pc:sldMk cId="2454729462" sldId="403"/>
            <ac:graphicFrameMk id="4" creationId="{F7A55322-1208-48E1-9127-4252DC362EA3}"/>
          </ac:graphicFrameMkLst>
        </pc:graphicFrameChg>
        <pc:picChg chg="del">
          <ac:chgData name="Nicola Dockerty" userId="ebcc58ce-2d8c-4ed9-a38e-e6d0a4be1782" providerId="ADAL" clId="{8B0CBCC2-766A-43C4-8BDF-C786E8CB0DD9}" dt="2020-03-04T09:21:02.095" v="2621" actId="478"/>
          <ac:picMkLst>
            <pc:docMk/>
            <pc:sldMk cId="2454729462" sldId="403"/>
            <ac:picMk id="6" creationId="{F490FF81-A0E7-478C-8C11-22E8A191EBEB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1:51.219" v="2628" actId="1036"/>
        <pc:sldMkLst>
          <pc:docMk/>
          <pc:sldMk cId="1710662609" sldId="404"/>
        </pc:sldMkLst>
        <pc:spChg chg="del">
          <ac:chgData name="Nicola Dockerty" userId="ebcc58ce-2d8c-4ed9-a38e-e6d0a4be1782" providerId="ADAL" clId="{8B0CBCC2-766A-43C4-8BDF-C786E8CB0DD9}" dt="2020-03-04T08:27:59.673" v="1499" actId="478"/>
          <ac:spMkLst>
            <pc:docMk/>
            <pc:sldMk cId="1710662609" sldId="404"/>
            <ac:spMk id="2" creationId="{A540997D-42CE-4DE9-BD68-72182C04740F}"/>
          </ac:spMkLst>
        </pc:spChg>
        <pc:spChg chg="mod">
          <ac:chgData name="Nicola Dockerty" userId="ebcc58ce-2d8c-4ed9-a38e-e6d0a4be1782" providerId="ADAL" clId="{8B0CBCC2-766A-43C4-8BDF-C786E8CB0DD9}" dt="2020-03-04T08:29:39.371" v="1572" actId="20577"/>
          <ac:spMkLst>
            <pc:docMk/>
            <pc:sldMk cId="1710662609" sldId="404"/>
            <ac:spMk id="19" creationId="{5252A847-DE45-4FA3-A1F8-EEBEB845FF8E}"/>
          </ac:spMkLst>
        </pc:spChg>
        <pc:graphicFrameChg chg="del">
          <ac:chgData name="Nicola Dockerty" userId="ebcc58ce-2d8c-4ed9-a38e-e6d0a4be1782" providerId="ADAL" clId="{8B0CBCC2-766A-43C4-8BDF-C786E8CB0DD9}" dt="2020-03-04T08:27:56.799" v="1498" actId="478"/>
          <ac:graphicFrameMkLst>
            <pc:docMk/>
            <pc:sldMk cId="1710662609" sldId="404"/>
            <ac:graphicFrameMk id="4" creationId="{F7A55322-1208-48E1-9127-4252DC362EA3}"/>
          </ac:graphicFrameMkLst>
        </pc:graphicFrameChg>
        <pc:picChg chg="add mod modCrop">
          <ac:chgData name="Nicola Dockerty" userId="ebcc58ce-2d8c-4ed9-a38e-e6d0a4be1782" providerId="ADAL" clId="{8B0CBCC2-766A-43C4-8BDF-C786E8CB0DD9}" dt="2020-03-04T09:21:51.219" v="2628" actId="1036"/>
          <ac:picMkLst>
            <pc:docMk/>
            <pc:sldMk cId="1710662609" sldId="404"/>
            <ac:picMk id="5" creationId="{28656116-5FD9-4004-BDD9-AD12E1AE5F30}"/>
          </ac:picMkLst>
        </pc:picChg>
        <pc:picChg chg="del">
          <ac:chgData name="Nicola Dockerty" userId="ebcc58ce-2d8c-4ed9-a38e-e6d0a4be1782" providerId="ADAL" clId="{8B0CBCC2-766A-43C4-8BDF-C786E8CB0DD9}" dt="2020-03-04T09:20:59.598" v="2620" actId="478"/>
          <ac:picMkLst>
            <pc:docMk/>
            <pc:sldMk cId="1710662609" sldId="404"/>
            <ac:picMk id="6" creationId="{F490FF81-A0E7-478C-8C11-22E8A191EBEB}"/>
          </ac:picMkLst>
        </pc:picChg>
        <pc:picChg chg="del mod">
          <ac:chgData name="Nicola Dockerty" userId="ebcc58ce-2d8c-4ed9-a38e-e6d0a4be1782" providerId="ADAL" clId="{8B0CBCC2-766A-43C4-8BDF-C786E8CB0DD9}" dt="2020-03-04T08:28:15.169" v="1502" actId="478"/>
          <ac:picMkLst>
            <pc:docMk/>
            <pc:sldMk cId="1710662609" sldId="404"/>
            <ac:picMk id="10" creationId="{63A977DF-D731-4034-A041-AF24DF2FABD8}"/>
          </ac:picMkLst>
        </pc:picChg>
        <pc:picChg chg="add mod modCrop">
          <ac:chgData name="Nicola Dockerty" userId="ebcc58ce-2d8c-4ed9-a38e-e6d0a4be1782" providerId="ADAL" clId="{8B0CBCC2-766A-43C4-8BDF-C786E8CB0DD9}" dt="2020-03-04T08:35:02.123" v="1625" actId="1036"/>
          <ac:picMkLst>
            <pc:docMk/>
            <pc:sldMk cId="1710662609" sldId="404"/>
            <ac:picMk id="11" creationId="{5A45D87C-D1DE-4FB1-8B54-4AB8B2F0F4A5}"/>
          </ac:picMkLst>
        </pc:picChg>
        <pc:picChg chg="mod">
          <ac:chgData name="Nicola Dockerty" userId="ebcc58ce-2d8c-4ed9-a38e-e6d0a4be1782" providerId="ADAL" clId="{8B0CBCC2-766A-43C4-8BDF-C786E8CB0DD9}" dt="2020-03-04T08:28:21.181" v="1503" actId="12788"/>
          <ac:picMkLst>
            <pc:docMk/>
            <pc:sldMk cId="1710662609" sldId="404"/>
            <ac:picMk id="15" creationId="{43BCB1D0-0179-47B6-9CD8-7D81B2B1967F}"/>
          </ac:picMkLst>
        </pc:picChg>
        <pc:picChg chg="del mod">
          <ac:chgData name="Nicola Dockerty" userId="ebcc58ce-2d8c-4ed9-a38e-e6d0a4be1782" providerId="ADAL" clId="{8B0CBCC2-766A-43C4-8BDF-C786E8CB0DD9}" dt="2020-03-04T08:28:12.873" v="1501" actId="478"/>
          <ac:picMkLst>
            <pc:docMk/>
            <pc:sldMk cId="1710662609" sldId="404"/>
            <ac:picMk id="16" creationId="{44DBF33E-2F89-4978-A8CD-26EC928DE525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1:48.213" v="2627" actId="1036"/>
        <pc:sldMkLst>
          <pc:docMk/>
          <pc:sldMk cId="1948271586" sldId="405"/>
        </pc:sldMkLst>
        <pc:spChg chg="add mod">
          <ac:chgData name="Nicola Dockerty" userId="ebcc58ce-2d8c-4ed9-a38e-e6d0a4be1782" providerId="ADAL" clId="{8B0CBCC2-766A-43C4-8BDF-C786E8CB0DD9}" dt="2020-03-04T08:36:27.061" v="1677" actId="1035"/>
          <ac:spMkLst>
            <pc:docMk/>
            <pc:sldMk cId="1948271586" sldId="405"/>
            <ac:spMk id="2" creationId="{57575512-5D4A-41AB-AF5D-DB45A3826C65}"/>
          </ac:spMkLst>
        </pc:spChg>
        <pc:picChg chg="mod">
          <ac:chgData name="Nicola Dockerty" userId="ebcc58ce-2d8c-4ed9-a38e-e6d0a4be1782" providerId="ADAL" clId="{8B0CBCC2-766A-43C4-8BDF-C786E8CB0DD9}" dt="2020-03-04T09:21:48.213" v="2627" actId="1036"/>
          <ac:picMkLst>
            <pc:docMk/>
            <pc:sldMk cId="1948271586" sldId="405"/>
            <ac:picMk id="5" creationId="{28656116-5FD9-4004-BDD9-AD12E1AE5F30}"/>
          </ac:picMkLst>
        </pc:picChg>
        <pc:picChg chg="del">
          <ac:chgData name="Nicola Dockerty" userId="ebcc58ce-2d8c-4ed9-a38e-e6d0a4be1782" providerId="ADAL" clId="{8B0CBCC2-766A-43C4-8BDF-C786E8CB0DD9}" dt="2020-03-04T09:20:57.285" v="2619" actId="478"/>
          <ac:picMkLst>
            <pc:docMk/>
            <pc:sldMk cId="1948271586" sldId="405"/>
            <ac:picMk id="6" creationId="{F490FF81-A0E7-478C-8C11-22E8A191EBEB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0:53.785" v="2618" actId="478"/>
        <pc:sldMkLst>
          <pc:docMk/>
          <pc:sldMk cId="1615132147" sldId="406"/>
        </pc:sldMkLst>
        <pc:spChg chg="del">
          <ac:chgData name="Nicola Dockerty" userId="ebcc58ce-2d8c-4ed9-a38e-e6d0a4be1782" providerId="ADAL" clId="{8B0CBCC2-766A-43C4-8BDF-C786E8CB0DD9}" dt="2020-03-04T08:40:51.042" v="1781" actId="478"/>
          <ac:spMkLst>
            <pc:docMk/>
            <pc:sldMk cId="1615132147" sldId="406"/>
            <ac:spMk id="2" creationId="{57575512-5D4A-41AB-AF5D-DB45A3826C65}"/>
          </ac:spMkLst>
        </pc:spChg>
        <pc:spChg chg="mod">
          <ac:chgData name="Nicola Dockerty" userId="ebcc58ce-2d8c-4ed9-a38e-e6d0a4be1782" providerId="ADAL" clId="{8B0CBCC2-766A-43C4-8BDF-C786E8CB0DD9}" dt="2020-03-04T08:41:12.044" v="1857" actId="20577"/>
          <ac:spMkLst>
            <pc:docMk/>
            <pc:sldMk cId="1615132147" sldId="406"/>
            <ac:spMk id="19" creationId="{5252A847-DE45-4FA3-A1F8-EEBEB845FF8E}"/>
          </ac:spMkLst>
        </pc:spChg>
        <pc:picChg chg="add mod modCrop">
          <ac:chgData name="Nicola Dockerty" userId="ebcc58ce-2d8c-4ed9-a38e-e6d0a4be1782" providerId="ADAL" clId="{8B0CBCC2-766A-43C4-8BDF-C786E8CB0DD9}" dt="2020-03-04T08:47:25.249" v="1902" actId="1036"/>
          <ac:picMkLst>
            <pc:docMk/>
            <pc:sldMk cId="1615132147" sldId="406"/>
            <ac:picMk id="4" creationId="{1256CD09-D9D4-4BD1-94BD-9FEE4A9ADC19}"/>
          </ac:picMkLst>
        </pc:picChg>
        <pc:picChg chg="del">
          <ac:chgData name="Nicola Dockerty" userId="ebcc58ce-2d8c-4ed9-a38e-e6d0a4be1782" providerId="ADAL" clId="{8B0CBCC2-766A-43C4-8BDF-C786E8CB0DD9}" dt="2020-03-04T08:40:53.019" v="1782" actId="478"/>
          <ac:picMkLst>
            <pc:docMk/>
            <pc:sldMk cId="1615132147" sldId="406"/>
            <ac:picMk id="5" creationId="{28656116-5FD9-4004-BDD9-AD12E1AE5F30}"/>
          </ac:picMkLst>
        </pc:picChg>
        <pc:picChg chg="del">
          <ac:chgData name="Nicola Dockerty" userId="ebcc58ce-2d8c-4ed9-a38e-e6d0a4be1782" providerId="ADAL" clId="{8B0CBCC2-766A-43C4-8BDF-C786E8CB0DD9}" dt="2020-03-04T08:39:42.701" v="1684" actId="478"/>
          <ac:picMkLst>
            <pc:docMk/>
            <pc:sldMk cId="1615132147" sldId="406"/>
            <ac:picMk id="6" creationId="{F490FF81-A0E7-478C-8C11-22E8A191EBEB}"/>
          </ac:picMkLst>
        </pc:picChg>
        <pc:picChg chg="add mod modCrop">
          <ac:chgData name="Nicola Dockerty" userId="ebcc58ce-2d8c-4ed9-a38e-e6d0a4be1782" providerId="ADAL" clId="{8B0CBCC2-766A-43C4-8BDF-C786E8CB0DD9}" dt="2020-03-04T08:47:21.645" v="1901" actId="1037"/>
          <ac:picMkLst>
            <pc:docMk/>
            <pc:sldMk cId="1615132147" sldId="406"/>
            <ac:picMk id="10" creationId="{B65A4875-D881-473C-9701-85AAD7DADDFD}"/>
          </ac:picMkLst>
        </pc:picChg>
        <pc:picChg chg="del">
          <ac:chgData name="Nicola Dockerty" userId="ebcc58ce-2d8c-4ed9-a38e-e6d0a4be1782" providerId="ADAL" clId="{8B0CBCC2-766A-43C4-8BDF-C786E8CB0DD9}" dt="2020-03-04T08:40:54.161" v="1783" actId="478"/>
          <ac:picMkLst>
            <pc:docMk/>
            <pc:sldMk cId="1615132147" sldId="406"/>
            <ac:picMk id="11" creationId="{5A45D87C-D1DE-4FB1-8B54-4AB8B2F0F4A5}"/>
          </ac:picMkLst>
        </pc:picChg>
        <pc:picChg chg="add del">
          <ac:chgData name="Nicola Dockerty" userId="ebcc58ce-2d8c-4ed9-a38e-e6d0a4be1782" providerId="ADAL" clId="{8B0CBCC2-766A-43C4-8BDF-C786E8CB0DD9}" dt="2020-03-04T09:20:53.785" v="2618" actId="478"/>
          <ac:picMkLst>
            <pc:docMk/>
            <pc:sldMk cId="1615132147" sldId="406"/>
            <ac:picMk id="12" creationId="{9883652B-AF47-479E-9F1C-249CC371EF94}"/>
          </ac:picMkLst>
        </pc:picChg>
      </pc:sldChg>
      <pc:sldChg chg="delSp modSp add mod">
        <pc:chgData name="Nicola Dockerty" userId="ebcc58ce-2d8c-4ed9-a38e-e6d0a4be1782" providerId="ADAL" clId="{8B0CBCC2-766A-43C4-8BDF-C786E8CB0DD9}" dt="2020-03-04T09:20:51.159" v="2617" actId="478"/>
        <pc:sldMkLst>
          <pc:docMk/>
          <pc:sldMk cId="1488626931" sldId="407"/>
        </pc:sldMkLst>
        <pc:spChg chg="mod">
          <ac:chgData name="Nicola Dockerty" userId="ebcc58ce-2d8c-4ed9-a38e-e6d0a4be1782" providerId="ADAL" clId="{8B0CBCC2-766A-43C4-8BDF-C786E8CB0DD9}" dt="2020-03-04T08:49:55.237" v="1975" actId="5793"/>
          <ac:spMkLst>
            <pc:docMk/>
            <pc:sldMk cId="1488626931" sldId="407"/>
            <ac:spMk id="19" creationId="{5252A847-DE45-4FA3-A1F8-EEBEB845FF8E}"/>
          </ac:spMkLst>
        </pc:spChg>
        <pc:picChg chg="del">
          <ac:chgData name="Nicola Dockerty" userId="ebcc58ce-2d8c-4ed9-a38e-e6d0a4be1782" providerId="ADAL" clId="{8B0CBCC2-766A-43C4-8BDF-C786E8CB0DD9}" dt="2020-03-04T09:20:51.159" v="2617" actId="478"/>
          <ac:picMkLst>
            <pc:docMk/>
            <pc:sldMk cId="1488626931" sldId="407"/>
            <ac:picMk id="12" creationId="{9883652B-AF47-479E-9F1C-249CC371EF94}"/>
          </ac:picMkLst>
        </pc:picChg>
      </pc:sldChg>
      <pc:sldChg chg="delSp modSp add mod">
        <pc:chgData name="Nicola Dockerty" userId="ebcc58ce-2d8c-4ed9-a38e-e6d0a4be1782" providerId="ADAL" clId="{8B0CBCC2-766A-43C4-8BDF-C786E8CB0DD9}" dt="2020-03-04T08:50:47.984" v="2023" actId="21"/>
        <pc:sldMkLst>
          <pc:docMk/>
          <pc:sldMk cId="3329652157" sldId="408"/>
        </pc:sldMkLst>
        <pc:spChg chg="mod">
          <ac:chgData name="Nicola Dockerty" userId="ebcc58ce-2d8c-4ed9-a38e-e6d0a4be1782" providerId="ADAL" clId="{8B0CBCC2-766A-43C4-8BDF-C786E8CB0DD9}" dt="2020-03-04T08:50:32.163" v="2019" actId="207"/>
          <ac:spMkLst>
            <pc:docMk/>
            <pc:sldMk cId="3329652157" sldId="408"/>
            <ac:spMk id="19" creationId="{5252A847-DE45-4FA3-A1F8-EEBEB845FF8E}"/>
          </ac:spMkLst>
        </pc:spChg>
        <pc:picChg chg="del">
          <ac:chgData name="Nicola Dockerty" userId="ebcc58ce-2d8c-4ed9-a38e-e6d0a4be1782" providerId="ADAL" clId="{8B0CBCC2-766A-43C4-8BDF-C786E8CB0DD9}" dt="2020-03-04T08:50:47.984" v="2023" actId="21"/>
          <ac:picMkLst>
            <pc:docMk/>
            <pc:sldMk cId="3329652157" sldId="408"/>
            <ac:picMk id="12" creationId="{9883652B-AF47-479E-9F1C-249CC371EF94}"/>
          </ac:picMkLst>
        </pc:picChg>
      </pc:sldChg>
      <pc:sldChg chg="addSp delSp modSp add mod">
        <pc:chgData name="Nicola Dockerty" userId="ebcc58ce-2d8c-4ed9-a38e-e6d0a4be1782" providerId="ADAL" clId="{8B0CBCC2-766A-43C4-8BDF-C786E8CB0DD9}" dt="2020-03-04T09:20:46.898" v="2616" actId="478"/>
        <pc:sldMkLst>
          <pc:docMk/>
          <pc:sldMk cId="4247207673" sldId="409"/>
        </pc:sldMkLst>
        <pc:spChg chg="add mod">
          <ac:chgData name="Nicola Dockerty" userId="ebcc58ce-2d8c-4ed9-a38e-e6d0a4be1782" providerId="ADAL" clId="{8B0CBCC2-766A-43C4-8BDF-C786E8CB0DD9}" dt="2020-03-04T08:53:23.994" v="2245" actId="1076"/>
          <ac:spMkLst>
            <pc:docMk/>
            <pc:sldMk cId="4247207673" sldId="409"/>
            <ac:spMk id="2" creationId="{13DB9C2B-22BF-4A2B-B133-3D90A5DCD49C}"/>
          </ac:spMkLst>
        </pc:spChg>
        <pc:spChg chg="add mod">
          <ac:chgData name="Nicola Dockerty" userId="ebcc58ce-2d8c-4ed9-a38e-e6d0a4be1782" providerId="ADAL" clId="{8B0CBCC2-766A-43C4-8BDF-C786E8CB0DD9}" dt="2020-03-04T08:53:30.615" v="2248" actId="20577"/>
          <ac:spMkLst>
            <pc:docMk/>
            <pc:sldMk cId="4247207673" sldId="409"/>
            <ac:spMk id="11" creationId="{D7127A2F-240D-478D-BC34-479C68A5DFE1}"/>
          </ac:spMkLst>
        </pc:spChg>
        <pc:spChg chg="mod">
          <ac:chgData name="Nicola Dockerty" userId="ebcc58ce-2d8c-4ed9-a38e-e6d0a4be1782" providerId="ADAL" clId="{8B0CBCC2-766A-43C4-8BDF-C786E8CB0DD9}" dt="2020-03-04T08:53:00.621" v="2235" actId="20577"/>
          <ac:spMkLst>
            <pc:docMk/>
            <pc:sldMk cId="4247207673" sldId="409"/>
            <ac:spMk id="19" creationId="{5252A847-DE45-4FA3-A1F8-EEBEB845FF8E}"/>
          </ac:spMkLst>
        </pc:spChg>
        <pc:grpChg chg="add mod">
          <ac:chgData name="Nicola Dockerty" userId="ebcc58ce-2d8c-4ed9-a38e-e6d0a4be1782" providerId="ADAL" clId="{8B0CBCC2-766A-43C4-8BDF-C786E8CB0DD9}" dt="2020-03-04T08:57:29.910" v="2374" actId="1038"/>
          <ac:grpSpMkLst>
            <pc:docMk/>
            <pc:sldMk cId="4247207673" sldId="409"/>
            <ac:grpSpMk id="12" creationId="{D488A427-3F50-46E0-8DC3-350A7402E4A7}"/>
          </ac:grpSpMkLst>
        </pc:grpChg>
        <pc:picChg chg="del">
          <ac:chgData name="Nicola Dockerty" userId="ebcc58ce-2d8c-4ed9-a38e-e6d0a4be1782" providerId="ADAL" clId="{8B0CBCC2-766A-43C4-8BDF-C786E8CB0DD9}" dt="2020-03-04T08:51:56.504" v="2069" actId="478"/>
          <ac:picMkLst>
            <pc:docMk/>
            <pc:sldMk cId="4247207673" sldId="409"/>
            <ac:picMk id="4" creationId="{1256CD09-D9D4-4BD1-94BD-9FEE4A9ADC19}"/>
          </ac:picMkLst>
        </pc:picChg>
        <pc:picChg chg="add del">
          <ac:chgData name="Nicola Dockerty" userId="ebcc58ce-2d8c-4ed9-a38e-e6d0a4be1782" providerId="ADAL" clId="{8B0CBCC2-766A-43C4-8BDF-C786E8CB0DD9}" dt="2020-03-04T09:20:46.898" v="2616" actId="478"/>
          <ac:picMkLst>
            <pc:docMk/>
            <pc:sldMk cId="4247207673" sldId="409"/>
            <ac:picMk id="9" creationId="{2E9FED9D-65C5-4847-9ED7-3A0D8029DBDE}"/>
          </ac:picMkLst>
        </pc:picChg>
        <pc:picChg chg="del">
          <ac:chgData name="Nicola Dockerty" userId="ebcc58ce-2d8c-4ed9-a38e-e6d0a4be1782" providerId="ADAL" clId="{8B0CBCC2-766A-43C4-8BDF-C786E8CB0DD9}" dt="2020-03-04T08:51:54.536" v="2068" actId="478"/>
          <ac:picMkLst>
            <pc:docMk/>
            <pc:sldMk cId="4247207673" sldId="409"/>
            <ac:picMk id="10" creationId="{B65A4875-D881-473C-9701-85AAD7DADDFD}"/>
          </ac:picMkLst>
        </pc:picChg>
        <pc:picChg chg="mod">
          <ac:chgData name="Nicola Dockerty" userId="ebcc58ce-2d8c-4ed9-a38e-e6d0a4be1782" providerId="ADAL" clId="{8B0CBCC2-766A-43C4-8BDF-C786E8CB0DD9}" dt="2020-03-04T08:53:03.934" v="2236" actId="1076"/>
          <ac:picMkLst>
            <pc:docMk/>
            <pc:sldMk cId="4247207673" sldId="409"/>
            <ac:picMk id="15" creationId="{43BCB1D0-0179-47B6-9CD8-7D81B2B1967F}"/>
          </ac:picMkLst>
        </pc:picChg>
      </pc:sldChg>
      <pc:sldChg chg="modSp add del mod">
        <pc:chgData name="Nicola Dockerty" userId="ebcc58ce-2d8c-4ed9-a38e-e6d0a4be1782" providerId="ADAL" clId="{8B0CBCC2-766A-43C4-8BDF-C786E8CB0DD9}" dt="2020-03-04T08:58:10.345" v="2382" actId="47"/>
        <pc:sldMkLst>
          <pc:docMk/>
          <pc:sldMk cId="605115576" sldId="410"/>
        </pc:sldMkLst>
        <pc:graphicFrameChg chg="modGraphic">
          <ac:chgData name="Nicola Dockerty" userId="ebcc58ce-2d8c-4ed9-a38e-e6d0a4be1782" providerId="ADAL" clId="{8B0CBCC2-766A-43C4-8BDF-C786E8CB0DD9}" dt="2020-03-04T08:58:02.132" v="2381" actId="207"/>
          <ac:graphicFrameMkLst>
            <pc:docMk/>
            <pc:sldMk cId="605115576" sldId="410"/>
            <ac:graphicFrameMk id="37" creationId="{657E9922-1048-422B-9D03-8531A778E59E}"/>
          </ac:graphicFrameMkLst>
        </pc:graphicFrameChg>
      </pc:sldChg>
      <pc:sldChg chg="delSp modSp add mod">
        <pc:chgData name="Nicola Dockerty" userId="ebcc58ce-2d8c-4ed9-a38e-e6d0a4be1782" providerId="ADAL" clId="{8B0CBCC2-766A-43C4-8BDF-C786E8CB0DD9}" dt="2020-03-04T09:20:44.885" v="2615" actId="478"/>
        <pc:sldMkLst>
          <pc:docMk/>
          <pc:sldMk cId="2555004050" sldId="410"/>
        </pc:sldMkLst>
        <pc:spChg chg="mod">
          <ac:chgData name="Nicola Dockerty" userId="ebcc58ce-2d8c-4ed9-a38e-e6d0a4be1782" providerId="ADAL" clId="{8B0CBCC2-766A-43C4-8BDF-C786E8CB0DD9}" dt="2020-03-04T08:58:30.780" v="2386" actId="207"/>
          <ac:spMkLst>
            <pc:docMk/>
            <pc:sldMk cId="2555004050" sldId="410"/>
            <ac:spMk id="2" creationId="{13DB9C2B-22BF-4A2B-B133-3D90A5DCD49C}"/>
          </ac:spMkLst>
        </pc:spChg>
        <pc:spChg chg="mod">
          <ac:chgData name="Nicola Dockerty" userId="ebcc58ce-2d8c-4ed9-a38e-e6d0a4be1782" providerId="ADAL" clId="{8B0CBCC2-766A-43C4-8BDF-C786E8CB0DD9}" dt="2020-03-04T08:58:25.648" v="2385" actId="207"/>
          <ac:spMkLst>
            <pc:docMk/>
            <pc:sldMk cId="2555004050" sldId="410"/>
            <ac:spMk id="11" creationId="{D7127A2F-240D-478D-BC34-479C68A5DFE1}"/>
          </ac:spMkLst>
        </pc:spChg>
        <pc:spChg chg="mod">
          <ac:chgData name="Nicola Dockerty" userId="ebcc58ce-2d8c-4ed9-a38e-e6d0a4be1782" providerId="ADAL" clId="{8B0CBCC2-766A-43C4-8BDF-C786E8CB0DD9}" dt="2020-03-04T08:58:42.195" v="2391" actId="207"/>
          <ac:spMkLst>
            <pc:docMk/>
            <pc:sldMk cId="2555004050" sldId="410"/>
            <ac:spMk id="19" creationId="{5252A847-DE45-4FA3-A1F8-EEBEB845FF8E}"/>
          </ac:spMkLst>
        </pc:spChg>
        <pc:picChg chg="del">
          <ac:chgData name="Nicola Dockerty" userId="ebcc58ce-2d8c-4ed9-a38e-e6d0a4be1782" providerId="ADAL" clId="{8B0CBCC2-766A-43C4-8BDF-C786E8CB0DD9}" dt="2020-03-04T09:20:44.885" v="2615" actId="478"/>
          <ac:picMkLst>
            <pc:docMk/>
            <pc:sldMk cId="2555004050" sldId="410"/>
            <ac:picMk id="9" creationId="{2E9FED9D-65C5-4847-9ED7-3A0D8029DBDE}"/>
          </ac:picMkLst>
        </pc:picChg>
      </pc:sldChg>
      <pc:sldChg chg="modSp add del mod">
        <pc:chgData name="Nicola Dockerty" userId="ebcc58ce-2d8c-4ed9-a38e-e6d0a4be1782" providerId="ADAL" clId="{8B0CBCC2-766A-43C4-8BDF-C786E8CB0DD9}" dt="2020-03-04T08:57:46.948" v="2377" actId="47"/>
        <pc:sldMkLst>
          <pc:docMk/>
          <pc:sldMk cId="3819633934" sldId="410"/>
        </pc:sldMkLst>
        <pc:graphicFrameChg chg="modGraphic">
          <ac:chgData name="Nicola Dockerty" userId="ebcc58ce-2d8c-4ed9-a38e-e6d0a4be1782" providerId="ADAL" clId="{8B0CBCC2-766A-43C4-8BDF-C786E8CB0DD9}" dt="2020-03-04T08:57:43.089" v="2376" actId="207"/>
          <ac:graphicFrameMkLst>
            <pc:docMk/>
            <pc:sldMk cId="3819633934" sldId="410"/>
            <ac:graphicFrameMk id="37" creationId="{657E9922-1048-422B-9D03-8531A778E59E}"/>
          </ac:graphicFrameMkLst>
        </pc:graphicFrameChg>
      </pc:sldChg>
      <pc:sldChg chg="addSp delSp modSp add mod">
        <pc:chgData name="Nicola Dockerty" userId="ebcc58ce-2d8c-4ed9-a38e-e6d0a4be1782" providerId="ADAL" clId="{8B0CBCC2-766A-43C4-8BDF-C786E8CB0DD9}" dt="2020-03-04T09:20:42.606" v="2614" actId="478"/>
        <pc:sldMkLst>
          <pc:docMk/>
          <pc:sldMk cId="1856519426" sldId="411"/>
        </pc:sldMkLst>
        <pc:spChg chg="del">
          <ac:chgData name="Nicola Dockerty" userId="ebcc58ce-2d8c-4ed9-a38e-e6d0a4be1782" providerId="ADAL" clId="{8B0CBCC2-766A-43C4-8BDF-C786E8CB0DD9}" dt="2020-03-04T08:59:34.453" v="2461" actId="478"/>
          <ac:spMkLst>
            <pc:docMk/>
            <pc:sldMk cId="1856519426" sldId="411"/>
            <ac:spMk id="2" creationId="{13DB9C2B-22BF-4A2B-B133-3D90A5DCD49C}"/>
          </ac:spMkLst>
        </pc:spChg>
        <pc:spChg chg="add mod">
          <ac:chgData name="Nicola Dockerty" userId="ebcc58ce-2d8c-4ed9-a38e-e6d0a4be1782" providerId="ADAL" clId="{8B0CBCC2-766A-43C4-8BDF-C786E8CB0DD9}" dt="2020-03-04T09:00:49.828" v="2532" actId="164"/>
          <ac:spMkLst>
            <pc:docMk/>
            <pc:sldMk cId="1856519426" sldId="411"/>
            <ac:spMk id="3" creationId="{9F78543B-6E56-4D36-B73C-9A20D7A2C0CE}"/>
          </ac:spMkLst>
        </pc:spChg>
        <pc:spChg chg="del">
          <ac:chgData name="Nicola Dockerty" userId="ebcc58ce-2d8c-4ed9-a38e-e6d0a4be1782" providerId="ADAL" clId="{8B0CBCC2-766A-43C4-8BDF-C786E8CB0DD9}" dt="2020-03-04T08:59:38.018" v="2462" actId="478"/>
          <ac:spMkLst>
            <pc:docMk/>
            <pc:sldMk cId="1856519426" sldId="411"/>
            <ac:spMk id="11" creationId="{D7127A2F-240D-478D-BC34-479C68A5DFE1}"/>
          </ac:spMkLst>
        </pc:spChg>
        <pc:spChg chg="mod">
          <ac:chgData name="Nicola Dockerty" userId="ebcc58ce-2d8c-4ed9-a38e-e6d0a4be1782" providerId="ADAL" clId="{8B0CBCC2-766A-43C4-8BDF-C786E8CB0DD9}" dt="2020-03-04T09:00:53.467" v="2533" actId="12788"/>
          <ac:spMkLst>
            <pc:docMk/>
            <pc:sldMk cId="1856519426" sldId="411"/>
            <ac:spMk id="19" creationId="{5252A847-DE45-4FA3-A1F8-EEBEB845FF8E}"/>
          </ac:spMkLst>
        </pc:spChg>
        <pc:spChg chg="add mod">
          <ac:chgData name="Nicola Dockerty" userId="ebcc58ce-2d8c-4ed9-a38e-e6d0a4be1782" providerId="ADAL" clId="{8B0CBCC2-766A-43C4-8BDF-C786E8CB0DD9}" dt="2020-03-04T09:00:49.828" v="2532" actId="164"/>
          <ac:spMkLst>
            <pc:docMk/>
            <pc:sldMk cId="1856519426" sldId="411"/>
            <ac:spMk id="21" creationId="{8E0D124F-0E80-4CB8-810F-C50031B4793F}"/>
          </ac:spMkLst>
        </pc:spChg>
        <pc:spChg chg="add mod">
          <ac:chgData name="Nicola Dockerty" userId="ebcc58ce-2d8c-4ed9-a38e-e6d0a4be1782" providerId="ADAL" clId="{8B0CBCC2-766A-43C4-8BDF-C786E8CB0DD9}" dt="2020-03-04T09:00:49.828" v="2532" actId="164"/>
          <ac:spMkLst>
            <pc:docMk/>
            <pc:sldMk cId="1856519426" sldId="411"/>
            <ac:spMk id="22" creationId="{B620843E-3E83-4791-AFDB-D75DCFC61A9B}"/>
          </ac:spMkLst>
        </pc:spChg>
        <pc:grpChg chg="add mod">
          <ac:chgData name="Nicola Dockerty" userId="ebcc58ce-2d8c-4ed9-a38e-e6d0a4be1782" providerId="ADAL" clId="{8B0CBCC2-766A-43C4-8BDF-C786E8CB0DD9}" dt="2020-03-04T09:00:53.467" v="2533" actId="12788"/>
          <ac:grpSpMkLst>
            <pc:docMk/>
            <pc:sldMk cId="1856519426" sldId="411"/>
            <ac:grpSpMk id="4" creationId="{6FB0C4DC-C4E5-49E0-AB04-C4DF9E0BECD0}"/>
          </ac:grpSpMkLst>
        </pc:grpChg>
        <pc:grpChg chg="del">
          <ac:chgData name="Nicola Dockerty" userId="ebcc58ce-2d8c-4ed9-a38e-e6d0a4be1782" providerId="ADAL" clId="{8B0CBCC2-766A-43C4-8BDF-C786E8CB0DD9}" dt="2020-03-04T08:59:32.961" v="2460" actId="478"/>
          <ac:grpSpMkLst>
            <pc:docMk/>
            <pc:sldMk cId="1856519426" sldId="411"/>
            <ac:grpSpMk id="12" creationId="{D488A427-3F50-46E0-8DC3-350A7402E4A7}"/>
          </ac:grpSpMkLst>
        </pc:grpChg>
        <pc:picChg chg="add mod modCrop">
          <ac:chgData name="Nicola Dockerty" userId="ebcc58ce-2d8c-4ed9-a38e-e6d0a4be1782" providerId="ADAL" clId="{8B0CBCC2-766A-43C4-8BDF-C786E8CB0DD9}" dt="2020-03-04T09:02:27.646" v="2554" actId="1038"/>
          <ac:picMkLst>
            <pc:docMk/>
            <pc:sldMk cId="1856519426" sldId="411"/>
            <ac:picMk id="6" creationId="{64D3A99F-9CB5-45C0-B002-BD3803CF4D5D}"/>
          </ac:picMkLst>
        </pc:picChg>
        <pc:picChg chg="del">
          <ac:chgData name="Nicola Dockerty" userId="ebcc58ce-2d8c-4ed9-a38e-e6d0a4be1782" providerId="ADAL" clId="{8B0CBCC2-766A-43C4-8BDF-C786E8CB0DD9}" dt="2020-03-04T09:20:42.606" v="2614" actId="478"/>
          <ac:picMkLst>
            <pc:docMk/>
            <pc:sldMk cId="1856519426" sldId="411"/>
            <ac:picMk id="9" creationId="{2E9FED9D-65C5-4847-9ED7-3A0D8029DBDE}"/>
          </ac:picMkLst>
        </pc:picChg>
        <pc:picChg chg="mod">
          <ac:chgData name="Nicola Dockerty" userId="ebcc58ce-2d8c-4ed9-a38e-e6d0a4be1782" providerId="ADAL" clId="{8B0CBCC2-766A-43C4-8BDF-C786E8CB0DD9}" dt="2020-03-04T09:00:03.484" v="2516" actId="196"/>
          <ac:picMkLst>
            <pc:docMk/>
            <pc:sldMk cId="1856519426" sldId="411"/>
            <ac:picMk id="15" creationId="{43BCB1D0-0179-47B6-9CD8-7D81B2B1967F}"/>
          </ac:picMkLst>
        </pc:picChg>
        <pc:picChg chg="add mod modCrop">
          <ac:chgData name="Nicola Dockerty" userId="ebcc58ce-2d8c-4ed9-a38e-e6d0a4be1782" providerId="ADAL" clId="{8B0CBCC2-766A-43C4-8BDF-C786E8CB0DD9}" dt="2020-03-04T09:04:29.282" v="2582" actId="1036"/>
          <ac:picMkLst>
            <pc:docMk/>
            <pc:sldMk cId="1856519426" sldId="411"/>
            <ac:picMk id="23" creationId="{09A0B1AD-5EEA-4E73-A396-C8FE7F37F6C4}"/>
          </ac:picMkLst>
        </pc:picChg>
        <pc:picChg chg="add mod">
          <ac:chgData name="Nicola Dockerty" userId="ebcc58ce-2d8c-4ed9-a38e-e6d0a4be1782" providerId="ADAL" clId="{8B0CBCC2-766A-43C4-8BDF-C786E8CB0DD9}" dt="2020-03-04T09:04:34.347" v="2586" actId="1035"/>
          <ac:picMkLst>
            <pc:docMk/>
            <pc:sldMk cId="1856519426" sldId="411"/>
            <ac:picMk id="24" creationId="{166C8571-890F-4B8D-9E50-97ACEE5CEFC2}"/>
          </ac:picMkLst>
        </pc:picChg>
        <pc:picChg chg="add mod modCrop">
          <ac:chgData name="Nicola Dockerty" userId="ebcc58ce-2d8c-4ed9-a38e-e6d0a4be1782" providerId="ADAL" clId="{8B0CBCC2-766A-43C4-8BDF-C786E8CB0DD9}" dt="2020-03-04T09:05:08.442" v="2594" actId="1035"/>
          <ac:picMkLst>
            <pc:docMk/>
            <pc:sldMk cId="1856519426" sldId="411"/>
            <ac:picMk id="25" creationId="{78B1B177-6C5E-4983-84BC-B363195722A7}"/>
          </ac:picMkLst>
        </pc:picChg>
      </pc:sldChg>
      <pc:sldChg chg="add del">
        <pc:chgData name="Nicola Dockerty" userId="ebcc58ce-2d8c-4ed9-a38e-e6d0a4be1782" providerId="ADAL" clId="{8B0CBCC2-766A-43C4-8BDF-C786E8CB0DD9}" dt="2020-03-04T08:58:58.626" v="2394" actId="47"/>
        <pc:sldMkLst>
          <pc:docMk/>
          <pc:sldMk cId="3048305284" sldId="411"/>
        </pc:sldMkLst>
      </pc:sldChg>
      <pc:sldChg chg="addSp delSp modSp add mod">
        <pc:chgData name="Nicola Dockerty" userId="ebcc58ce-2d8c-4ed9-a38e-e6d0a4be1782" providerId="ADAL" clId="{8B0CBCC2-766A-43C4-8BDF-C786E8CB0DD9}" dt="2020-03-04T09:06:27.150" v="2609" actId="478"/>
        <pc:sldMkLst>
          <pc:docMk/>
          <pc:sldMk cId="3920775538" sldId="412"/>
        </pc:sldMkLst>
        <pc:spChg chg="mod">
          <ac:chgData name="Nicola Dockerty" userId="ebcc58ce-2d8c-4ed9-a38e-e6d0a4be1782" providerId="ADAL" clId="{8B0CBCC2-766A-43C4-8BDF-C786E8CB0DD9}" dt="2020-03-04T09:05:48.678" v="2598" actId="207"/>
          <ac:spMkLst>
            <pc:docMk/>
            <pc:sldMk cId="3920775538" sldId="412"/>
            <ac:spMk id="3" creationId="{9F78543B-6E56-4D36-B73C-9A20D7A2C0CE}"/>
          </ac:spMkLst>
        </pc:spChg>
        <pc:spChg chg="mod">
          <ac:chgData name="Nicola Dockerty" userId="ebcc58ce-2d8c-4ed9-a38e-e6d0a4be1782" providerId="ADAL" clId="{8B0CBCC2-766A-43C4-8BDF-C786E8CB0DD9}" dt="2020-03-04T09:05:33.609" v="2596" actId="207"/>
          <ac:spMkLst>
            <pc:docMk/>
            <pc:sldMk cId="3920775538" sldId="412"/>
            <ac:spMk id="21" creationId="{8E0D124F-0E80-4CB8-810F-C50031B4793F}"/>
          </ac:spMkLst>
        </pc:spChg>
        <pc:spChg chg="mod">
          <ac:chgData name="Nicola Dockerty" userId="ebcc58ce-2d8c-4ed9-a38e-e6d0a4be1782" providerId="ADAL" clId="{8B0CBCC2-766A-43C4-8BDF-C786E8CB0DD9}" dt="2020-03-04T09:05:39.317" v="2597" actId="207"/>
          <ac:spMkLst>
            <pc:docMk/>
            <pc:sldMk cId="3920775538" sldId="412"/>
            <ac:spMk id="22" creationId="{B620843E-3E83-4791-AFDB-D75DCFC61A9B}"/>
          </ac:spMkLst>
        </pc:spChg>
        <pc:picChg chg="del">
          <ac:chgData name="Nicola Dockerty" userId="ebcc58ce-2d8c-4ed9-a38e-e6d0a4be1782" providerId="ADAL" clId="{8B0CBCC2-766A-43C4-8BDF-C786E8CB0DD9}" dt="2020-03-04T09:06:27.150" v="2609" actId="478"/>
          <ac:picMkLst>
            <pc:docMk/>
            <pc:sldMk cId="3920775538" sldId="412"/>
            <ac:picMk id="9" creationId="{2E9FED9D-65C5-4847-9ED7-3A0D8029DBDE}"/>
          </ac:picMkLst>
        </pc:picChg>
        <pc:picChg chg="add mod modCrop">
          <ac:chgData name="Nicola Dockerty" userId="ebcc58ce-2d8c-4ed9-a38e-e6d0a4be1782" providerId="ADAL" clId="{8B0CBCC2-766A-43C4-8BDF-C786E8CB0DD9}" dt="2020-03-04T09:06:14.533" v="2608" actId="1037"/>
          <ac:picMkLst>
            <pc:docMk/>
            <pc:sldMk cId="3920775538" sldId="412"/>
            <ac:picMk id="16" creationId="{FFCF959F-D6F9-499B-8AA3-C8F4405578C7}"/>
          </ac:picMkLst>
        </pc:picChg>
      </pc:sldChg>
    </pc:docChg>
  </pc:docChgLst>
  <pc:docChgLst>
    <pc:chgData name="Becky Crouch" userId="c8246cc5-0a21-4bf3-8f37-70937c159b77" providerId="ADAL" clId="{62F6FF4E-1864-4AF7-8B36-432070227B57}"/>
    <pc:docChg chg="undo custSel addSld delSld modSld sldOrd">
      <pc:chgData name="Becky Crouch" userId="c8246cc5-0a21-4bf3-8f37-70937c159b77" providerId="ADAL" clId="{62F6FF4E-1864-4AF7-8B36-432070227B57}" dt="2019-02-22T08:26:18.345" v="1663" actId="20577"/>
      <pc:docMkLst>
        <pc:docMk/>
      </pc:docMkLst>
      <pc:sldChg chg="modSp">
        <pc:chgData name="Becky Crouch" userId="c8246cc5-0a21-4bf3-8f37-70937c159b77" providerId="ADAL" clId="{62F6FF4E-1864-4AF7-8B36-432070227B57}" dt="2019-02-19T15:59:28.631" v="111" actId="207"/>
        <pc:sldMkLst>
          <pc:docMk/>
          <pc:sldMk cId="2637481266" sldId="256"/>
        </pc:sldMkLst>
        <pc:spChg chg="mod">
          <ac:chgData name="Becky Crouch" userId="c8246cc5-0a21-4bf3-8f37-70937c159b77" providerId="ADAL" clId="{62F6FF4E-1864-4AF7-8B36-432070227B57}" dt="2019-02-19T15:59:28.631" v="111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 ord">
        <pc:chgData name="Becky Crouch" userId="c8246cc5-0a21-4bf3-8f37-70937c159b77" providerId="ADAL" clId="{62F6FF4E-1864-4AF7-8B36-432070227B57}" dt="2019-02-21T15:25:38.515" v="1013" actId="20577"/>
        <pc:sldMkLst>
          <pc:docMk/>
          <pc:sldMk cId="636014570" sldId="314"/>
        </pc:sldMkLst>
        <pc:spChg chg="add mod">
          <ac:chgData name="Becky Crouch" userId="c8246cc5-0a21-4bf3-8f37-70937c159b77" providerId="ADAL" clId="{62F6FF4E-1864-4AF7-8B36-432070227B57}" dt="2019-02-21T15:18:17.425" v="866" actId="20577"/>
          <ac:spMkLst>
            <pc:docMk/>
            <pc:sldMk cId="636014570" sldId="314"/>
            <ac:spMk id="10" creationId="{F630E91E-238F-4D0B-8F01-F24EDEDEBD7C}"/>
          </ac:spMkLst>
        </pc:spChg>
        <pc:spChg chg="mod">
          <ac:chgData name="Becky Crouch" userId="c8246cc5-0a21-4bf3-8f37-70937c159b77" providerId="ADAL" clId="{62F6FF4E-1864-4AF7-8B36-432070227B57}" dt="2019-02-21T15:25:38.515" v="1013" actId="20577"/>
          <ac:spMkLst>
            <pc:docMk/>
            <pc:sldMk cId="636014570" sldId="314"/>
            <ac:spMk id="19" creationId="{5252A847-DE45-4FA3-A1F8-EEBEB845FF8E}"/>
          </ac:spMkLst>
        </pc:spChg>
        <pc:picChg chg="add mod">
          <ac:chgData name="Becky Crouch" userId="c8246cc5-0a21-4bf3-8f37-70937c159b77" providerId="ADAL" clId="{62F6FF4E-1864-4AF7-8B36-432070227B57}" dt="2019-02-21T15:15:19.063" v="771" actId="1036"/>
          <ac:picMkLst>
            <pc:docMk/>
            <pc:sldMk cId="636014570" sldId="314"/>
            <ac:picMk id="6" creationId="{56EAB22C-447C-4028-9764-C1D1CF5C24B9}"/>
          </ac:picMkLst>
        </pc:picChg>
        <pc:picChg chg="add del mod">
          <ac:chgData name="Becky Crouch" userId="c8246cc5-0a21-4bf3-8f37-70937c159b77" providerId="ADAL" clId="{62F6FF4E-1864-4AF7-8B36-432070227B57}" dt="2019-02-21T15:05:43.403" v="696" actId="478"/>
          <ac:picMkLst>
            <pc:docMk/>
            <pc:sldMk cId="636014570" sldId="314"/>
            <ac:picMk id="9" creationId="{9D72A7D5-59AB-4ED2-A307-765C4E2C099B}"/>
          </ac:picMkLst>
        </pc:picChg>
        <pc:picChg chg="add mod">
          <ac:chgData name="Becky Crouch" userId="c8246cc5-0a21-4bf3-8f37-70937c159b77" providerId="ADAL" clId="{62F6FF4E-1864-4AF7-8B36-432070227B57}" dt="2019-02-21T15:15:27.987" v="785" actId="1076"/>
          <ac:picMkLst>
            <pc:docMk/>
            <pc:sldMk cId="636014570" sldId="314"/>
            <ac:picMk id="11" creationId="{6D42B455-628D-4587-A099-ECDD0588B48C}"/>
          </ac:picMkLst>
        </pc:picChg>
        <pc:picChg chg="add mod">
          <ac:chgData name="Becky Crouch" userId="c8246cc5-0a21-4bf3-8f37-70937c159b77" providerId="ADAL" clId="{62F6FF4E-1864-4AF7-8B36-432070227B57}" dt="2019-02-21T15:18:03.773" v="847" actId="1035"/>
          <ac:picMkLst>
            <pc:docMk/>
            <pc:sldMk cId="636014570" sldId="314"/>
            <ac:picMk id="12" creationId="{8294E17A-C7BF-4419-8ACC-81FEB4C76619}"/>
          </ac:picMkLst>
        </pc:picChg>
        <pc:picChg chg="add mod">
          <ac:chgData name="Becky Crouch" userId="c8246cc5-0a21-4bf3-8f37-70937c159b77" providerId="ADAL" clId="{62F6FF4E-1864-4AF7-8B36-432070227B57}" dt="2019-02-21T15:20:50.385" v="879" actId="1037"/>
          <ac:picMkLst>
            <pc:docMk/>
            <pc:sldMk cId="636014570" sldId="314"/>
            <ac:picMk id="13" creationId="{E4C40E8A-D352-476C-842E-E0CFBB23FE00}"/>
          </ac:picMkLst>
        </pc:picChg>
      </pc:sldChg>
      <pc:sldChg chg="addSp delSp modSp">
        <pc:chgData name="Becky Crouch" userId="c8246cc5-0a21-4bf3-8f37-70937c159b77" providerId="ADAL" clId="{62F6FF4E-1864-4AF7-8B36-432070227B57}" dt="2019-02-22T08:21:41.522" v="1613" actId="20577"/>
        <pc:sldMkLst>
          <pc:docMk/>
          <pc:sldMk cId="1071900124" sldId="355"/>
        </pc:sldMkLst>
        <pc:spChg chg="add del mod">
          <ac:chgData name="Becky Crouch" userId="c8246cc5-0a21-4bf3-8f37-70937c159b77" providerId="ADAL" clId="{62F6FF4E-1864-4AF7-8B36-432070227B57}" dt="2019-02-21T15:31:58.881" v="1109" actId="478"/>
          <ac:spMkLst>
            <pc:docMk/>
            <pc:sldMk cId="1071900124" sldId="355"/>
            <ac:spMk id="3" creationId="{453B1949-112A-4A5F-9E2A-5E32DDCC5E3B}"/>
          </ac:spMkLst>
        </pc:spChg>
        <pc:spChg chg="mod">
          <ac:chgData name="Becky Crouch" userId="c8246cc5-0a21-4bf3-8f37-70937c159b77" providerId="ADAL" clId="{62F6FF4E-1864-4AF7-8B36-432070227B57}" dt="2019-02-22T08:21:41.522" v="1613" actId="20577"/>
          <ac:spMkLst>
            <pc:docMk/>
            <pc:sldMk cId="1071900124" sldId="355"/>
            <ac:spMk id="19" creationId="{5252A847-DE45-4FA3-A1F8-EEBEB845FF8E}"/>
          </ac:spMkLst>
        </pc:spChg>
        <pc:grpChg chg="add del mod">
          <ac:chgData name="Becky Crouch" userId="c8246cc5-0a21-4bf3-8f37-70937c159b77" providerId="ADAL" clId="{62F6FF4E-1864-4AF7-8B36-432070227B57}" dt="2019-02-21T15:30:04.817" v="1090" actId="165"/>
          <ac:grpSpMkLst>
            <pc:docMk/>
            <pc:sldMk cId="1071900124" sldId="355"/>
            <ac:grpSpMk id="2" creationId="{853A4341-3C17-455C-8298-75889F27EEA8}"/>
          </ac:grpSpMkLst>
        </pc:grpChg>
        <pc:grpChg chg="add del mod">
          <ac:chgData name="Becky Crouch" userId="c8246cc5-0a21-4bf3-8f37-70937c159b77" providerId="ADAL" clId="{62F6FF4E-1864-4AF7-8B36-432070227B57}" dt="2019-02-21T15:28:02.540" v="1053" actId="478"/>
          <ac:grpSpMkLst>
            <pc:docMk/>
            <pc:sldMk cId="1071900124" sldId="355"/>
            <ac:grpSpMk id="6" creationId="{E7F253DB-FC1D-4A72-848B-F86A05C988EC}"/>
          </ac:grpSpMkLst>
        </pc:grpChg>
        <pc:grpChg chg="add mod topLvl">
          <ac:chgData name="Becky Crouch" userId="c8246cc5-0a21-4bf3-8f37-70937c159b77" providerId="ADAL" clId="{62F6FF4E-1864-4AF7-8B36-432070227B57}" dt="2019-02-21T15:30:10.530" v="1091" actId="555"/>
          <ac:grpSpMkLst>
            <pc:docMk/>
            <pc:sldMk cId="1071900124" sldId="355"/>
            <ac:grpSpMk id="17" creationId="{70914EE0-2D1E-42CF-94CD-E373184C47A3}"/>
          </ac:grpSpMkLst>
        </pc:grpChg>
        <pc:grpChg chg="mod">
          <ac:chgData name="Becky Crouch" userId="c8246cc5-0a21-4bf3-8f37-70937c159b77" providerId="ADAL" clId="{62F6FF4E-1864-4AF7-8B36-432070227B57}" dt="2019-02-21T15:30:10.530" v="1091" actId="555"/>
          <ac:grpSpMkLst>
            <pc:docMk/>
            <pc:sldMk cId="1071900124" sldId="355"/>
            <ac:grpSpMk id="21" creationId="{0DE53E7C-446E-44B0-83D3-E7A55CB146EF}"/>
          </ac:grpSpMkLst>
        </pc:grpChg>
        <pc:graphicFrameChg chg="add del mod modGraphic">
          <ac:chgData name="Becky Crouch" userId="c8246cc5-0a21-4bf3-8f37-70937c159b77" providerId="ADAL" clId="{62F6FF4E-1864-4AF7-8B36-432070227B57}" dt="2019-02-21T15:28:02.540" v="1053" actId="478"/>
          <ac:graphicFrameMkLst>
            <pc:docMk/>
            <pc:sldMk cId="1071900124" sldId="355"/>
            <ac:graphicFrameMk id="16" creationId="{4222072A-0AEC-4587-923C-6D87EA795DC2}"/>
          </ac:graphicFrameMkLst>
        </pc:graphicFrameChg>
        <pc:graphicFrameChg chg="add mod modGraphic">
          <ac:chgData name="Becky Crouch" userId="c8246cc5-0a21-4bf3-8f37-70937c159b77" providerId="ADAL" clId="{62F6FF4E-1864-4AF7-8B36-432070227B57}" dt="2019-02-21T15:29:06.757" v="1087" actId="403"/>
          <ac:graphicFrameMkLst>
            <pc:docMk/>
            <pc:sldMk cId="1071900124" sldId="355"/>
            <ac:graphicFrameMk id="27" creationId="{CA42E053-F8A5-4A33-810D-B3754FCB120A}"/>
          </ac:graphicFrameMkLst>
        </pc:graphicFrameChg>
        <pc:picChg chg="add del mod">
          <ac:chgData name="Becky Crouch" userId="c8246cc5-0a21-4bf3-8f37-70937c159b77" providerId="ADAL" clId="{62F6FF4E-1864-4AF7-8B36-432070227B57}" dt="2019-02-21T15:28:02.540" v="1053" actId="478"/>
          <ac:picMkLst>
            <pc:docMk/>
            <pc:sldMk cId="1071900124" sldId="355"/>
            <ac:picMk id="15" creationId="{204F0E03-FFD8-4C9F-A547-F00AB8960F75}"/>
          </ac:picMkLst>
        </pc:picChg>
        <pc:picChg chg="mod">
          <ac:chgData name="Becky Crouch" userId="c8246cc5-0a21-4bf3-8f37-70937c159b77" providerId="ADAL" clId="{62F6FF4E-1864-4AF7-8B36-432070227B57}" dt="2019-02-21T15:30:53.382" v="1093" actId="688"/>
          <ac:picMkLst>
            <pc:docMk/>
            <pc:sldMk cId="1071900124" sldId="355"/>
            <ac:picMk id="23" creationId="{AEF91442-F80B-4600-BD3C-09324D2654F3}"/>
          </ac:picMkLst>
        </pc:picChg>
        <pc:picChg chg="add mod topLvl">
          <ac:chgData name="Becky Crouch" userId="c8246cc5-0a21-4bf3-8f37-70937c159b77" providerId="ADAL" clId="{62F6FF4E-1864-4AF7-8B36-432070227B57}" dt="2019-02-21T15:30:27.370" v="1092" actId="1076"/>
          <ac:picMkLst>
            <pc:docMk/>
            <pc:sldMk cId="1071900124" sldId="355"/>
            <ac:picMk id="26" creationId="{27CF932F-5938-4A16-BFB1-5EAF494DDE33}"/>
          </ac:picMkLst>
        </pc:picChg>
      </pc:sldChg>
      <pc:sldChg chg="addSp modSp">
        <pc:chgData name="Becky Crouch" userId="c8246cc5-0a21-4bf3-8f37-70937c159b77" providerId="ADAL" clId="{62F6FF4E-1864-4AF7-8B36-432070227B57}" dt="2019-02-21T09:22:05.881" v="421" actId="20577"/>
        <pc:sldMkLst>
          <pc:docMk/>
          <pc:sldMk cId="36917022" sldId="360"/>
        </pc:sldMkLst>
        <pc:spChg chg="mod">
          <ac:chgData name="Becky Crouch" userId="c8246cc5-0a21-4bf3-8f37-70937c159b77" providerId="ADAL" clId="{62F6FF4E-1864-4AF7-8B36-432070227B57}" dt="2019-02-21T09:22:05.881" v="421" actId="20577"/>
          <ac:spMkLst>
            <pc:docMk/>
            <pc:sldMk cId="36917022" sldId="360"/>
            <ac:spMk id="19" creationId="{5252A847-DE45-4FA3-A1F8-EEBEB845FF8E}"/>
          </ac:spMkLst>
        </pc:spChg>
        <pc:grpChg chg="add mod">
          <ac:chgData name="Becky Crouch" userId="c8246cc5-0a21-4bf3-8f37-70937c159b77" providerId="ADAL" clId="{62F6FF4E-1864-4AF7-8B36-432070227B57}" dt="2019-02-21T09:20:52.731" v="275" actId="1076"/>
          <ac:grpSpMkLst>
            <pc:docMk/>
            <pc:sldMk cId="36917022" sldId="360"/>
            <ac:grpSpMk id="2" creationId="{5A3E943A-D1ED-4777-B4A8-6BEF1F2A45CF}"/>
          </ac:grpSpMkLst>
        </pc:grpChg>
        <pc:picChg chg="add mod">
          <ac:chgData name="Becky Crouch" userId="c8246cc5-0a21-4bf3-8f37-70937c159b77" providerId="ADAL" clId="{62F6FF4E-1864-4AF7-8B36-432070227B57}" dt="2019-02-21T09:20:32.241" v="239" actId="164"/>
          <ac:picMkLst>
            <pc:docMk/>
            <pc:sldMk cId="36917022" sldId="360"/>
            <ac:picMk id="6" creationId="{312E1AD4-0EB9-4F32-9E95-202D8F959CE4}"/>
          </ac:picMkLst>
        </pc:picChg>
        <pc:picChg chg="add mod">
          <ac:chgData name="Becky Crouch" userId="c8246cc5-0a21-4bf3-8f37-70937c159b77" providerId="ADAL" clId="{62F6FF4E-1864-4AF7-8B36-432070227B57}" dt="2019-02-21T09:21:00.267" v="276" actId="688"/>
          <ac:picMkLst>
            <pc:docMk/>
            <pc:sldMk cId="36917022" sldId="360"/>
            <ac:picMk id="9" creationId="{9D15270B-ABF3-49A4-B2FE-4573D8BB7835}"/>
          </ac:picMkLst>
        </pc:picChg>
        <pc:picChg chg="add mod">
          <ac:chgData name="Becky Crouch" userId="c8246cc5-0a21-4bf3-8f37-70937c159b77" providerId="ADAL" clId="{62F6FF4E-1864-4AF7-8B36-432070227B57}" dt="2019-02-21T09:20:32.241" v="239" actId="164"/>
          <ac:picMkLst>
            <pc:docMk/>
            <pc:sldMk cId="36917022" sldId="360"/>
            <ac:picMk id="10" creationId="{24B17BE5-930C-4E61-B9F3-56C583F37E90}"/>
          </ac:picMkLst>
        </pc:picChg>
      </pc:sldChg>
      <pc:sldChg chg="addSp delSp modSp">
        <pc:chgData name="Becky Crouch" userId="c8246cc5-0a21-4bf3-8f37-70937c159b77" providerId="ADAL" clId="{62F6FF4E-1864-4AF7-8B36-432070227B57}" dt="2019-02-21T15:59:55.130" v="1603" actId="478"/>
        <pc:sldMkLst>
          <pc:docMk/>
          <pc:sldMk cId="1669721746" sldId="365"/>
        </pc:sldMkLst>
        <pc:spChg chg="add del mod">
          <ac:chgData name="Becky Crouch" userId="c8246cc5-0a21-4bf3-8f37-70937c159b77" providerId="ADAL" clId="{62F6FF4E-1864-4AF7-8B36-432070227B57}" dt="2019-02-21T15:59:55.130" v="1603" actId="478"/>
          <ac:spMkLst>
            <pc:docMk/>
            <pc:sldMk cId="1669721746" sldId="365"/>
            <ac:spMk id="2" creationId="{FF37B018-C555-4CF2-A83A-6B498906554A}"/>
          </ac:spMkLst>
        </pc:spChg>
        <pc:spChg chg="add del mod">
          <ac:chgData name="Becky Crouch" userId="c8246cc5-0a21-4bf3-8f37-70937c159b77" providerId="ADAL" clId="{62F6FF4E-1864-4AF7-8B36-432070227B57}" dt="2019-02-21T15:59:52.585" v="1602" actId="478"/>
          <ac:spMkLst>
            <pc:docMk/>
            <pc:sldMk cId="1669721746" sldId="365"/>
            <ac:spMk id="14" creationId="{796678BA-2A5F-47BA-BB76-D1A668BC467F}"/>
          </ac:spMkLst>
        </pc:spChg>
        <pc:spChg chg="mod">
          <ac:chgData name="Becky Crouch" userId="c8246cc5-0a21-4bf3-8f37-70937c159b77" providerId="ADAL" clId="{62F6FF4E-1864-4AF7-8B36-432070227B57}" dt="2019-02-21T15:53:49.777" v="1536" actId="207"/>
          <ac:spMkLst>
            <pc:docMk/>
            <pc:sldMk cId="1669721746" sldId="365"/>
            <ac:spMk id="19" creationId="{5252A847-DE45-4FA3-A1F8-EEBEB845FF8E}"/>
          </ac:spMkLst>
        </pc:spChg>
        <pc:grpChg chg="add mod">
          <ac:chgData name="Becky Crouch" userId="c8246cc5-0a21-4bf3-8f37-70937c159b77" providerId="ADAL" clId="{62F6FF4E-1864-4AF7-8B36-432070227B57}" dt="2019-02-21T15:58:31.880" v="1600" actId="1036"/>
          <ac:grpSpMkLst>
            <pc:docMk/>
            <pc:sldMk cId="1669721746" sldId="365"/>
            <ac:grpSpMk id="9" creationId="{00EEDEC7-8E69-4205-A4F2-06473EC73454}"/>
          </ac:grpSpMkLst>
        </pc:grpChg>
        <pc:picChg chg="add mod">
          <ac:chgData name="Becky Crouch" userId="c8246cc5-0a21-4bf3-8f37-70937c159b77" providerId="ADAL" clId="{62F6FF4E-1864-4AF7-8B36-432070227B57}" dt="2019-02-21T15:56:39.863" v="1580" actId="1076"/>
          <ac:picMkLst>
            <pc:docMk/>
            <pc:sldMk cId="1669721746" sldId="365"/>
            <ac:picMk id="6" creationId="{97C36267-3DDB-4A77-89B1-B671BB7DB451}"/>
          </ac:picMkLst>
        </pc:picChg>
        <pc:picChg chg="add mod">
          <ac:chgData name="Becky Crouch" userId="c8246cc5-0a21-4bf3-8f37-70937c159b77" providerId="ADAL" clId="{62F6FF4E-1864-4AF7-8B36-432070227B57}" dt="2019-02-21T15:53:56.863" v="1555" actId="1036"/>
          <ac:picMkLst>
            <pc:docMk/>
            <pc:sldMk cId="1669721746" sldId="365"/>
            <ac:picMk id="12" creationId="{1528F686-06EE-415C-AFB1-C0FF086C24B7}"/>
          </ac:picMkLst>
        </pc:picChg>
        <pc:picChg chg="add mod">
          <ac:chgData name="Becky Crouch" userId="c8246cc5-0a21-4bf3-8f37-70937c159b77" providerId="ADAL" clId="{62F6FF4E-1864-4AF7-8B36-432070227B57}" dt="2019-02-21T15:51:43.387" v="1527" actId="1076"/>
          <ac:picMkLst>
            <pc:docMk/>
            <pc:sldMk cId="1669721746" sldId="365"/>
            <ac:picMk id="13" creationId="{E0B4FFB4-253B-4341-842C-665EC4FB8847}"/>
          </ac:picMkLst>
        </pc:picChg>
      </pc:sldChg>
      <pc:sldChg chg="modSp">
        <pc:chgData name="Becky Crouch" userId="c8246cc5-0a21-4bf3-8f37-70937c159b77" providerId="ADAL" clId="{62F6FF4E-1864-4AF7-8B36-432070227B57}" dt="2019-02-19T16:00:21.470" v="224" actId="20577"/>
        <pc:sldMkLst>
          <pc:docMk/>
          <pc:sldMk cId="332354265" sldId="366"/>
        </pc:sldMkLst>
        <pc:spChg chg="mod">
          <ac:chgData name="Becky Crouch" userId="c8246cc5-0a21-4bf3-8f37-70937c159b77" providerId="ADAL" clId="{62F6FF4E-1864-4AF7-8B36-432070227B57}" dt="2019-02-19T16:00:21.470" v="224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delSp modSp add">
        <pc:chgData name="Becky Crouch" userId="c8246cc5-0a21-4bf3-8f37-70937c159b77" providerId="ADAL" clId="{62F6FF4E-1864-4AF7-8B36-432070227B57}" dt="2019-02-21T11:13:23.742" v="496" actId="1076"/>
        <pc:sldMkLst>
          <pc:docMk/>
          <pc:sldMk cId="3774670970" sldId="367"/>
        </pc:sldMkLst>
        <pc:spChg chg="mod">
          <ac:chgData name="Becky Crouch" userId="c8246cc5-0a21-4bf3-8f37-70937c159b77" providerId="ADAL" clId="{62F6FF4E-1864-4AF7-8B36-432070227B57}" dt="2019-02-21T09:27:28.118" v="476" actId="20577"/>
          <ac:spMkLst>
            <pc:docMk/>
            <pc:sldMk cId="3774670970" sldId="367"/>
            <ac:spMk id="19" creationId="{5252A847-DE45-4FA3-A1F8-EEBEB845FF8E}"/>
          </ac:spMkLst>
        </pc:spChg>
        <pc:grpChg chg="add del mod">
          <ac:chgData name="Becky Crouch" userId="c8246cc5-0a21-4bf3-8f37-70937c159b77" providerId="ADAL" clId="{62F6FF4E-1864-4AF7-8B36-432070227B57}" dt="2019-02-21T09:24:57.137" v="441" actId="478"/>
          <ac:grpSpMkLst>
            <pc:docMk/>
            <pc:sldMk cId="3774670970" sldId="367"/>
            <ac:grpSpMk id="11" creationId="{2E88286F-494C-427D-9134-BE72CB99B93C}"/>
          </ac:grpSpMkLst>
        </pc:grpChg>
        <pc:picChg chg="add mod">
          <ac:chgData name="Becky Crouch" userId="c8246cc5-0a21-4bf3-8f37-70937c159b77" providerId="ADAL" clId="{62F6FF4E-1864-4AF7-8B36-432070227B57}" dt="2019-02-21T11:13:23.742" v="496" actId="1076"/>
          <ac:picMkLst>
            <pc:docMk/>
            <pc:sldMk cId="3774670970" sldId="367"/>
            <ac:picMk id="6" creationId="{0A3EC881-6D0E-4588-BA46-2BC2FB676D9F}"/>
          </ac:picMkLst>
        </pc:picChg>
        <pc:picChg chg="add mod">
          <ac:chgData name="Becky Crouch" userId="c8246cc5-0a21-4bf3-8f37-70937c159b77" providerId="ADAL" clId="{62F6FF4E-1864-4AF7-8B36-432070227B57}" dt="2019-02-21T09:28:02.070" v="485" actId="1076"/>
          <ac:picMkLst>
            <pc:docMk/>
            <pc:sldMk cId="3774670970" sldId="367"/>
            <ac:picMk id="9" creationId="{2193411E-B797-4F4A-824F-B136AF9A3D7C}"/>
          </ac:picMkLst>
        </pc:picChg>
        <pc:picChg chg="add mod">
          <ac:chgData name="Becky Crouch" userId="c8246cc5-0a21-4bf3-8f37-70937c159b77" providerId="ADAL" clId="{62F6FF4E-1864-4AF7-8B36-432070227B57}" dt="2019-02-21T09:28:04.508" v="486" actId="1076"/>
          <ac:picMkLst>
            <pc:docMk/>
            <pc:sldMk cId="3774670970" sldId="367"/>
            <ac:picMk id="10" creationId="{20BB2A0F-3AC8-4CCB-BD62-DF5542D9C0CB}"/>
          </ac:picMkLst>
        </pc:picChg>
        <pc:picChg chg="del mod topLvl">
          <ac:chgData name="Becky Crouch" userId="c8246cc5-0a21-4bf3-8f37-70937c159b77" providerId="ADAL" clId="{62F6FF4E-1864-4AF7-8B36-432070227B57}" dt="2019-02-21T09:25:35.839" v="445" actId="478"/>
          <ac:picMkLst>
            <pc:docMk/>
            <pc:sldMk cId="3774670970" sldId="367"/>
            <ac:picMk id="12" creationId="{E971508D-3FC4-41A8-8A80-704E0C1C89EF}"/>
          </ac:picMkLst>
        </pc:picChg>
        <pc:picChg chg="del topLvl">
          <ac:chgData name="Becky Crouch" userId="c8246cc5-0a21-4bf3-8f37-70937c159b77" providerId="ADAL" clId="{62F6FF4E-1864-4AF7-8B36-432070227B57}" dt="2019-02-21T09:24:57.137" v="441" actId="478"/>
          <ac:picMkLst>
            <pc:docMk/>
            <pc:sldMk cId="3774670970" sldId="367"/>
            <ac:picMk id="13" creationId="{E2B4AEE8-5CE5-4019-9956-BC2863C18100}"/>
          </ac:picMkLst>
        </pc:picChg>
        <pc:picChg chg="del">
          <ac:chgData name="Becky Crouch" userId="c8246cc5-0a21-4bf3-8f37-70937c159b77" providerId="ADAL" clId="{62F6FF4E-1864-4AF7-8B36-432070227B57}" dt="2019-02-21T09:24:53.595" v="439" actId="478"/>
          <ac:picMkLst>
            <pc:docMk/>
            <pc:sldMk cId="3774670970" sldId="367"/>
            <ac:picMk id="14" creationId="{B3340EC1-45B6-480D-8D6C-5A5B1F784BD7}"/>
          </ac:picMkLst>
        </pc:picChg>
        <pc:picChg chg="add del mod">
          <ac:chgData name="Becky Crouch" userId="c8246cc5-0a21-4bf3-8f37-70937c159b77" providerId="ADAL" clId="{62F6FF4E-1864-4AF7-8B36-432070227B57}" dt="2019-02-21T09:27:49.458" v="481" actId="478"/>
          <ac:picMkLst>
            <pc:docMk/>
            <pc:sldMk cId="3774670970" sldId="367"/>
            <ac:picMk id="15" creationId="{A2078054-84FD-44E5-A9B6-821B9D0E38A3}"/>
          </ac:picMkLst>
        </pc:picChg>
        <pc:picChg chg="add del mod">
          <ac:chgData name="Becky Crouch" userId="c8246cc5-0a21-4bf3-8f37-70937c159b77" providerId="ADAL" clId="{62F6FF4E-1864-4AF7-8B36-432070227B57}" dt="2019-02-21T09:27:51.406" v="483" actId="478"/>
          <ac:picMkLst>
            <pc:docMk/>
            <pc:sldMk cId="3774670970" sldId="367"/>
            <ac:picMk id="16" creationId="{AAE9028A-E97C-4E58-A296-F630F8BBE5EA}"/>
          </ac:picMkLst>
        </pc:picChg>
      </pc:sldChg>
      <pc:sldChg chg="addSp delSp modSp add">
        <pc:chgData name="Becky Crouch" userId="c8246cc5-0a21-4bf3-8f37-70937c159b77" providerId="ADAL" clId="{62F6FF4E-1864-4AF7-8B36-432070227B57}" dt="2019-02-21T11:16:03.516" v="562" actId="1076"/>
        <pc:sldMkLst>
          <pc:docMk/>
          <pc:sldMk cId="1950866623" sldId="368"/>
        </pc:sldMkLst>
        <pc:spChg chg="mod">
          <ac:chgData name="Becky Crouch" userId="c8246cc5-0a21-4bf3-8f37-70937c159b77" providerId="ADAL" clId="{62F6FF4E-1864-4AF7-8B36-432070227B57}" dt="2019-02-21T11:12:43.072" v="491" actId="207"/>
          <ac:spMkLst>
            <pc:docMk/>
            <pc:sldMk cId="1950866623" sldId="368"/>
            <ac:spMk id="19" creationId="{5252A847-DE45-4FA3-A1F8-EEBEB845FF8E}"/>
          </ac:spMkLst>
        </pc:spChg>
        <pc:picChg chg="add del">
          <ac:chgData name="Becky Crouch" userId="c8246cc5-0a21-4bf3-8f37-70937c159b77" providerId="ADAL" clId="{62F6FF4E-1864-4AF7-8B36-432070227B57}" dt="2019-02-21T11:12:12.947" v="488" actId="478"/>
          <ac:picMkLst>
            <pc:docMk/>
            <pc:sldMk cId="1950866623" sldId="368"/>
            <ac:picMk id="6" creationId="{622FC9D8-9348-4A44-A98C-1FF060D6C705}"/>
          </ac:picMkLst>
        </pc:picChg>
        <pc:picChg chg="add del">
          <ac:chgData name="Becky Crouch" userId="c8246cc5-0a21-4bf3-8f37-70937c159b77" providerId="ADAL" clId="{62F6FF4E-1864-4AF7-8B36-432070227B57}" dt="2019-02-21T11:12:12.947" v="488" actId="478"/>
          <ac:picMkLst>
            <pc:docMk/>
            <pc:sldMk cId="1950866623" sldId="368"/>
            <ac:picMk id="9" creationId="{0EEA6162-6694-491B-B6CA-654AF08C467E}"/>
          </ac:picMkLst>
        </pc:picChg>
        <pc:picChg chg="add del mod">
          <ac:chgData name="Becky Crouch" userId="c8246cc5-0a21-4bf3-8f37-70937c159b77" providerId="ADAL" clId="{62F6FF4E-1864-4AF7-8B36-432070227B57}" dt="2019-02-21T11:13:44.066" v="501" actId="478"/>
          <ac:picMkLst>
            <pc:docMk/>
            <pc:sldMk cId="1950866623" sldId="368"/>
            <ac:picMk id="10" creationId="{38624E84-7266-4F05-B4DD-2618BCE7C7C6}"/>
          </ac:picMkLst>
        </pc:picChg>
        <pc:picChg chg="add mod ord">
          <ac:chgData name="Becky Crouch" userId="c8246cc5-0a21-4bf3-8f37-70937c159b77" providerId="ADAL" clId="{62F6FF4E-1864-4AF7-8B36-432070227B57}" dt="2019-02-21T11:16:03.516" v="562" actId="1076"/>
          <ac:picMkLst>
            <pc:docMk/>
            <pc:sldMk cId="1950866623" sldId="368"/>
            <ac:picMk id="11" creationId="{52079E72-91CC-4D10-A40A-F132E0EA49AB}"/>
          </ac:picMkLst>
        </pc:picChg>
        <pc:picChg chg="add mod ord">
          <ac:chgData name="Becky Crouch" userId="c8246cc5-0a21-4bf3-8f37-70937c159b77" providerId="ADAL" clId="{62F6FF4E-1864-4AF7-8B36-432070227B57}" dt="2019-02-21T11:16:01.456" v="561" actId="1076"/>
          <ac:picMkLst>
            <pc:docMk/>
            <pc:sldMk cId="1950866623" sldId="368"/>
            <ac:picMk id="12" creationId="{354A5668-9BE9-4002-897B-998EC326C52C}"/>
          </ac:picMkLst>
        </pc:picChg>
        <pc:picChg chg="add del mod">
          <ac:chgData name="Becky Crouch" userId="c8246cc5-0a21-4bf3-8f37-70937c159b77" providerId="ADAL" clId="{62F6FF4E-1864-4AF7-8B36-432070227B57}" dt="2019-02-21T11:14:20.602" v="514" actId="478"/>
          <ac:picMkLst>
            <pc:docMk/>
            <pc:sldMk cId="1950866623" sldId="368"/>
            <ac:picMk id="13" creationId="{DF5384D2-3ABB-41DE-B158-01EE39D3BBCB}"/>
          </ac:picMkLst>
        </pc:picChg>
        <pc:picChg chg="add">
          <ac:chgData name="Becky Crouch" userId="c8246cc5-0a21-4bf3-8f37-70937c159b77" providerId="ADAL" clId="{62F6FF4E-1864-4AF7-8B36-432070227B57}" dt="2019-02-21T11:14:33.616" v="516"/>
          <ac:picMkLst>
            <pc:docMk/>
            <pc:sldMk cId="1950866623" sldId="368"/>
            <ac:picMk id="14" creationId="{6FA444E8-F1B6-425A-9AC6-7D0D84D4DB49}"/>
          </ac:picMkLst>
        </pc:picChg>
      </pc:sldChg>
      <pc:sldChg chg="addSp delSp modSp add">
        <pc:chgData name="Becky Crouch" userId="c8246cc5-0a21-4bf3-8f37-70937c159b77" providerId="ADAL" clId="{62F6FF4E-1864-4AF7-8B36-432070227B57}" dt="2019-02-21T11:20:53.034" v="685" actId="478"/>
        <pc:sldMkLst>
          <pc:docMk/>
          <pc:sldMk cId="4250855072" sldId="369"/>
        </pc:sldMkLst>
        <pc:spChg chg="add del mod">
          <ac:chgData name="Becky Crouch" userId="c8246cc5-0a21-4bf3-8f37-70937c159b77" providerId="ADAL" clId="{62F6FF4E-1864-4AF7-8B36-432070227B57}" dt="2019-02-21T11:20:53.034" v="685" actId="478"/>
          <ac:spMkLst>
            <pc:docMk/>
            <pc:sldMk cId="4250855072" sldId="369"/>
            <ac:spMk id="3" creationId="{53867851-5AF2-4DCC-B49F-3FC0839289B4}"/>
          </ac:spMkLst>
        </pc:spChg>
        <pc:spChg chg="mod">
          <ac:chgData name="Becky Crouch" userId="c8246cc5-0a21-4bf3-8f37-70937c159b77" providerId="ADAL" clId="{62F6FF4E-1864-4AF7-8B36-432070227B57}" dt="2019-02-21T11:16:53.197" v="565" actId="20577"/>
          <ac:spMkLst>
            <pc:docMk/>
            <pc:sldMk cId="4250855072" sldId="369"/>
            <ac:spMk id="19" creationId="{5252A847-DE45-4FA3-A1F8-EEBEB845FF8E}"/>
          </ac:spMkLst>
        </pc:spChg>
        <pc:grpChg chg="add mod">
          <ac:chgData name="Becky Crouch" userId="c8246cc5-0a21-4bf3-8f37-70937c159b77" providerId="ADAL" clId="{62F6FF4E-1864-4AF7-8B36-432070227B57}" dt="2019-02-21T11:18:10.931" v="617" actId="14100"/>
          <ac:grpSpMkLst>
            <pc:docMk/>
            <pc:sldMk cId="4250855072" sldId="369"/>
            <ac:grpSpMk id="2" creationId="{7C5F4016-79A3-44B0-A5F8-1659F6CE4E54}"/>
          </ac:grpSpMkLst>
        </pc:grpChg>
        <pc:grpChg chg="add mod">
          <ac:chgData name="Becky Crouch" userId="c8246cc5-0a21-4bf3-8f37-70937c159b77" providerId="ADAL" clId="{62F6FF4E-1864-4AF7-8B36-432070227B57}" dt="2019-02-21T11:18:02.399" v="572" actId="164"/>
          <ac:grpSpMkLst>
            <pc:docMk/>
            <pc:sldMk cId="4250855072" sldId="369"/>
            <ac:grpSpMk id="6" creationId="{1504B999-4A6B-4AF3-B56A-0AE4D7EF0475}"/>
          </ac:grpSpMkLst>
        </pc:grpChg>
        <pc:graphicFrameChg chg="add mod modGraphic">
          <ac:chgData name="Becky Crouch" userId="c8246cc5-0a21-4bf3-8f37-70937c159b77" providerId="ADAL" clId="{62F6FF4E-1864-4AF7-8B36-432070227B57}" dt="2019-02-21T11:19:33.150" v="666" actId="1038"/>
          <ac:graphicFrameMkLst>
            <pc:docMk/>
            <pc:sldMk cId="4250855072" sldId="369"/>
            <ac:graphicFrameMk id="15" creationId="{296989C1-DD9D-41F8-AB0A-1099F3841660}"/>
          </ac:graphicFrameMkLst>
        </pc:graphicFrameChg>
        <pc:picChg chg="add mod">
          <ac:chgData name="Becky Crouch" userId="c8246cc5-0a21-4bf3-8f37-70937c159b77" providerId="ADAL" clId="{62F6FF4E-1864-4AF7-8B36-432070227B57}" dt="2019-02-21T11:18:02.399" v="572" actId="164"/>
          <ac:picMkLst>
            <pc:docMk/>
            <pc:sldMk cId="4250855072" sldId="369"/>
            <ac:picMk id="16" creationId="{F688ADE3-0D21-4C8F-A1CC-A8587AA5FC09}"/>
          </ac:picMkLst>
        </pc:picChg>
        <pc:picChg chg="add mod">
          <ac:chgData name="Becky Crouch" userId="c8246cc5-0a21-4bf3-8f37-70937c159b77" providerId="ADAL" clId="{62F6FF4E-1864-4AF7-8B36-432070227B57}" dt="2019-02-21T11:18:02.399" v="572" actId="164"/>
          <ac:picMkLst>
            <pc:docMk/>
            <pc:sldMk cId="4250855072" sldId="369"/>
            <ac:picMk id="17" creationId="{54C05E6C-C6C6-4540-80D1-64BE27A5D561}"/>
          </ac:picMkLst>
        </pc:picChg>
      </pc:sldChg>
      <pc:sldChg chg="add">
        <pc:chgData name="Becky Crouch" userId="c8246cc5-0a21-4bf3-8f37-70937c159b77" providerId="ADAL" clId="{62F6FF4E-1864-4AF7-8B36-432070227B57}" dt="2019-02-21T09:21:53.606" v="373"/>
        <pc:sldMkLst>
          <pc:docMk/>
          <pc:sldMk cId="165703218" sldId="370"/>
        </pc:sldMkLst>
      </pc:sldChg>
      <pc:sldChg chg="add">
        <pc:chgData name="Becky Crouch" userId="c8246cc5-0a21-4bf3-8f37-70937c159b77" providerId="ADAL" clId="{62F6FF4E-1864-4AF7-8B36-432070227B57}" dt="2019-02-21T09:27:56.285" v="484"/>
        <pc:sldMkLst>
          <pc:docMk/>
          <pc:sldMk cId="685300529" sldId="371"/>
        </pc:sldMkLst>
      </pc:sldChg>
      <pc:sldChg chg="add">
        <pc:chgData name="Becky Crouch" userId="c8246cc5-0a21-4bf3-8f37-70937c159b77" providerId="ADAL" clId="{62F6FF4E-1864-4AF7-8B36-432070227B57}" dt="2019-02-21T11:15:49.617" v="558"/>
        <pc:sldMkLst>
          <pc:docMk/>
          <pc:sldMk cId="4060570500" sldId="372"/>
        </pc:sldMkLst>
      </pc:sldChg>
      <pc:sldChg chg="modSp add">
        <pc:chgData name="Becky Crouch" userId="c8246cc5-0a21-4bf3-8f37-70937c159b77" providerId="ADAL" clId="{62F6FF4E-1864-4AF7-8B36-432070227B57}" dt="2019-02-22T08:20:56.153" v="1605" actId="207"/>
        <pc:sldMkLst>
          <pc:docMk/>
          <pc:sldMk cId="3697888612" sldId="373"/>
        </pc:sldMkLst>
        <pc:graphicFrameChg chg="modGraphic">
          <ac:chgData name="Becky Crouch" userId="c8246cc5-0a21-4bf3-8f37-70937c159b77" providerId="ADAL" clId="{62F6FF4E-1864-4AF7-8B36-432070227B57}" dt="2019-02-22T08:20:56.153" v="1605" actId="207"/>
          <ac:graphicFrameMkLst>
            <pc:docMk/>
            <pc:sldMk cId="3697888612" sldId="373"/>
            <ac:graphicFrameMk id="15" creationId="{296989C1-DD9D-41F8-AB0A-1099F3841660}"/>
          </ac:graphicFrameMkLst>
        </pc:graphicFrameChg>
      </pc:sldChg>
      <pc:sldChg chg="addSp delSp modSp add del ord">
        <pc:chgData name="Becky Crouch" userId="c8246cc5-0a21-4bf3-8f37-70937c159b77" providerId="ADAL" clId="{62F6FF4E-1864-4AF7-8B36-432070227B57}" dt="2019-02-22T08:25:24.189" v="1656" actId="2696"/>
        <pc:sldMkLst>
          <pc:docMk/>
          <pc:sldMk cId="3358645769" sldId="374"/>
        </pc:sldMkLst>
        <pc:spChg chg="add del mod">
          <ac:chgData name="Becky Crouch" userId="c8246cc5-0a21-4bf3-8f37-70937c159b77" providerId="ADAL" clId="{62F6FF4E-1864-4AF7-8B36-432070227B57}" dt="2019-02-21T15:36:04.999" v="1249" actId="478"/>
          <ac:spMkLst>
            <pc:docMk/>
            <pc:sldMk cId="3358645769" sldId="374"/>
            <ac:spMk id="6" creationId="{1D7E6813-363C-4B8A-871E-4014A9450318}"/>
          </ac:spMkLst>
        </pc:spChg>
        <pc:spChg chg="add mod">
          <ac:chgData name="Becky Crouch" userId="c8246cc5-0a21-4bf3-8f37-70937c159b77" providerId="ADAL" clId="{62F6FF4E-1864-4AF7-8B36-432070227B57}" dt="2019-02-21T15:42:18.642" v="1326" actId="1038"/>
          <ac:spMkLst>
            <pc:docMk/>
            <pc:sldMk cId="3358645769" sldId="374"/>
            <ac:spMk id="17" creationId="{67281395-2D17-4033-8E07-42B02BC61997}"/>
          </ac:spMkLst>
        </pc:spChg>
        <pc:spChg chg="mod">
          <ac:chgData name="Becky Crouch" userId="c8246cc5-0a21-4bf3-8f37-70937c159b77" providerId="ADAL" clId="{62F6FF4E-1864-4AF7-8B36-432070227B57}" dt="2019-02-21T15:44:36.953" v="1489" actId="20577"/>
          <ac:spMkLst>
            <pc:docMk/>
            <pc:sldMk cId="3358645769" sldId="374"/>
            <ac:spMk id="19" creationId="{5252A847-DE45-4FA3-A1F8-EEBEB845FF8E}"/>
          </ac:spMkLst>
        </pc:spChg>
        <pc:spChg chg="add mod">
          <ac:chgData name="Becky Crouch" userId="c8246cc5-0a21-4bf3-8f37-70937c159b77" providerId="ADAL" clId="{62F6FF4E-1864-4AF7-8B36-432070227B57}" dt="2019-02-21T15:42:18.642" v="1326" actId="1038"/>
          <ac:spMkLst>
            <pc:docMk/>
            <pc:sldMk cId="3358645769" sldId="374"/>
            <ac:spMk id="20" creationId="{3362D9DB-FD8F-423B-BB9B-F376DDF49B5D}"/>
          </ac:spMkLst>
        </pc:spChg>
        <pc:spChg chg="add mod">
          <ac:chgData name="Becky Crouch" userId="c8246cc5-0a21-4bf3-8f37-70937c159b77" providerId="ADAL" clId="{62F6FF4E-1864-4AF7-8B36-432070227B57}" dt="2019-02-21T15:42:18.642" v="1326" actId="1038"/>
          <ac:spMkLst>
            <pc:docMk/>
            <pc:sldMk cId="3358645769" sldId="374"/>
            <ac:spMk id="21" creationId="{A48977C9-7E35-4A4A-BBF2-FEA4683AADBE}"/>
          </ac:spMkLst>
        </pc:spChg>
        <pc:grpChg chg="add del mod">
          <ac:chgData name="Becky Crouch" userId="c8246cc5-0a21-4bf3-8f37-70937c159b77" providerId="ADAL" clId="{62F6FF4E-1864-4AF7-8B36-432070227B57}" dt="2019-02-21T15:34:32.107" v="1157" actId="165"/>
          <ac:grpSpMkLst>
            <pc:docMk/>
            <pc:sldMk cId="3358645769" sldId="374"/>
            <ac:grpSpMk id="2" creationId="{4833E3D0-5E52-41EC-B984-AF53CC3120B5}"/>
          </ac:grpSpMkLst>
        </pc:grpChg>
        <pc:grpChg chg="add del mod topLvl">
          <ac:chgData name="Becky Crouch" userId="c8246cc5-0a21-4bf3-8f37-70937c159b77" providerId="ADAL" clId="{62F6FF4E-1864-4AF7-8B36-432070227B57}" dt="2019-02-21T15:36:04.999" v="1249" actId="478"/>
          <ac:grpSpMkLst>
            <pc:docMk/>
            <pc:sldMk cId="3358645769" sldId="374"/>
            <ac:grpSpMk id="14" creationId="{11088FCC-E551-424F-BC65-EAE1151CC43D}"/>
          </ac:grpSpMkLst>
        </pc:grpChg>
        <pc:grpChg chg="add del mod">
          <ac:chgData name="Becky Crouch" userId="c8246cc5-0a21-4bf3-8f37-70937c159b77" providerId="ADAL" clId="{62F6FF4E-1864-4AF7-8B36-432070227B57}" dt="2019-02-21T15:41:41.278" v="1295" actId="478"/>
          <ac:grpSpMkLst>
            <pc:docMk/>
            <pc:sldMk cId="3358645769" sldId="374"/>
            <ac:grpSpMk id="23" creationId="{1C996013-2DF1-492D-93BA-EA02CEC9EF61}"/>
          </ac:grpSpMkLst>
        </pc:grpChg>
        <pc:graphicFrameChg chg="add mod modGraphic">
          <ac:chgData name="Becky Crouch" userId="c8246cc5-0a21-4bf3-8f37-70937c159b77" providerId="ADAL" clId="{62F6FF4E-1864-4AF7-8B36-432070227B57}" dt="2019-02-21T15:42:39.468" v="1357" actId="1035"/>
          <ac:graphicFrameMkLst>
            <pc:docMk/>
            <pc:sldMk cId="3358645769" sldId="374"/>
            <ac:graphicFrameMk id="12" creationId="{ABFC834C-83F0-4318-9692-28DB93C31A62}"/>
          </ac:graphicFrameMkLst>
        </pc:graphicFrameChg>
        <pc:picChg chg="add mod topLvl">
          <ac:chgData name="Becky Crouch" userId="c8246cc5-0a21-4bf3-8f37-70937c159b77" providerId="ADAL" clId="{62F6FF4E-1864-4AF7-8B36-432070227B57}" dt="2019-02-21T15:35:40.673" v="1202" actId="1035"/>
          <ac:picMkLst>
            <pc:docMk/>
            <pc:sldMk cId="3358645769" sldId="374"/>
            <ac:picMk id="9" creationId="{8562E5DB-3DFB-4294-BE60-09D7E6CC79C9}"/>
          </ac:picMkLst>
        </pc:picChg>
        <pc:picChg chg="add del mod topLvl">
          <ac:chgData name="Becky Crouch" userId="c8246cc5-0a21-4bf3-8f37-70937c159b77" providerId="ADAL" clId="{62F6FF4E-1864-4AF7-8B36-432070227B57}" dt="2019-02-21T15:35:25.372" v="1180" actId="478"/>
          <ac:picMkLst>
            <pc:docMk/>
            <pc:sldMk cId="3358645769" sldId="374"/>
            <ac:picMk id="10" creationId="{3E5670CE-8AA7-4912-9989-BF27F41F88A8}"/>
          </ac:picMkLst>
        </pc:picChg>
        <pc:picChg chg="add del mod topLvl">
          <ac:chgData name="Becky Crouch" userId="c8246cc5-0a21-4bf3-8f37-70937c159b77" providerId="ADAL" clId="{62F6FF4E-1864-4AF7-8B36-432070227B57}" dt="2019-02-21T15:36:04.999" v="1249" actId="478"/>
          <ac:picMkLst>
            <pc:docMk/>
            <pc:sldMk cId="3358645769" sldId="374"/>
            <ac:picMk id="11" creationId="{F0DDFBCA-66F1-403D-8E18-4187AF2132A3}"/>
          </ac:picMkLst>
        </pc:picChg>
        <pc:picChg chg="add del mod topLvl">
          <ac:chgData name="Becky Crouch" userId="c8246cc5-0a21-4bf3-8f37-70937c159b77" providerId="ADAL" clId="{62F6FF4E-1864-4AF7-8B36-432070227B57}" dt="2019-02-21T15:36:04.999" v="1249" actId="478"/>
          <ac:picMkLst>
            <pc:docMk/>
            <pc:sldMk cId="3358645769" sldId="374"/>
            <ac:picMk id="13" creationId="{5A372ACE-F7D2-489C-917B-CD5157C397A8}"/>
          </ac:picMkLst>
        </pc:picChg>
        <pc:picChg chg="add mod">
          <ac:chgData name="Becky Crouch" userId="c8246cc5-0a21-4bf3-8f37-70937c159b77" providerId="ADAL" clId="{62F6FF4E-1864-4AF7-8B36-432070227B57}" dt="2019-02-21T15:42:39.468" v="1357" actId="1035"/>
          <ac:picMkLst>
            <pc:docMk/>
            <pc:sldMk cId="3358645769" sldId="374"/>
            <ac:picMk id="22" creationId="{4DDCBFB4-30C7-4A94-AAB2-980229827446}"/>
          </ac:picMkLst>
        </pc:picChg>
        <pc:picChg chg="add mod">
          <ac:chgData name="Becky Crouch" userId="c8246cc5-0a21-4bf3-8f37-70937c159b77" providerId="ADAL" clId="{62F6FF4E-1864-4AF7-8B36-432070227B57}" dt="2019-02-21T15:42:39.468" v="1357" actId="1035"/>
          <ac:picMkLst>
            <pc:docMk/>
            <pc:sldMk cId="3358645769" sldId="374"/>
            <ac:picMk id="26" creationId="{4978260D-EC14-4B7D-A91F-B4DF6B53B3B0}"/>
          </ac:picMkLst>
        </pc:picChg>
        <pc:picChg chg="add mod">
          <ac:chgData name="Becky Crouch" userId="c8246cc5-0a21-4bf3-8f37-70937c159b77" providerId="ADAL" clId="{62F6FF4E-1864-4AF7-8B36-432070227B57}" dt="2019-02-21T15:42:39.468" v="1357" actId="1035"/>
          <ac:picMkLst>
            <pc:docMk/>
            <pc:sldMk cId="3358645769" sldId="374"/>
            <ac:picMk id="27" creationId="{12394174-E4E9-436F-A377-2BF7A8320FF8}"/>
          </ac:picMkLst>
        </pc:picChg>
      </pc:sldChg>
      <pc:sldChg chg="modSp add">
        <pc:chgData name="Becky Crouch" userId="c8246cc5-0a21-4bf3-8f37-70937c159b77" providerId="ADAL" clId="{62F6FF4E-1864-4AF7-8B36-432070227B57}" dt="2019-02-22T08:21:22.427" v="1609" actId="20577"/>
        <pc:sldMkLst>
          <pc:docMk/>
          <pc:sldMk cId="2492400945" sldId="375"/>
        </pc:sldMkLst>
        <pc:spChg chg="mod">
          <ac:chgData name="Becky Crouch" userId="c8246cc5-0a21-4bf3-8f37-70937c159b77" providerId="ADAL" clId="{62F6FF4E-1864-4AF7-8B36-432070227B57}" dt="2019-02-22T08:21:22.427" v="1609" actId="20577"/>
          <ac:spMkLst>
            <pc:docMk/>
            <pc:sldMk cId="2492400945" sldId="375"/>
            <ac:spMk id="19" creationId="{5252A847-DE45-4FA3-A1F8-EEBEB845FF8E}"/>
          </ac:spMkLst>
        </pc:spChg>
      </pc:sldChg>
      <pc:sldChg chg="modSp add">
        <pc:chgData name="Becky Crouch" userId="c8246cc5-0a21-4bf3-8f37-70937c159b77" providerId="ADAL" clId="{62F6FF4E-1864-4AF7-8B36-432070227B57}" dt="2019-02-21T15:25:43.946" v="1014" actId="20577"/>
        <pc:sldMkLst>
          <pc:docMk/>
          <pc:sldMk cId="1218223899" sldId="376"/>
        </pc:sldMkLst>
        <pc:spChg chg="mod">
          <ac:chgData name="Becky Crouch" userId="c8246cc5-0a21-4bf3-8f37-70937c159b77" providerId="ADAL" clId="{62F6FF4E-1864-4AF7-8B36-432070227B57}" dt="2019-02-21T15:25:43.946" v="1014" actId="20577"/>
          <ac:spMkLst>
            <pc:docMk/>
            <pc:sldMk cId="1218223899" sldId="376"/>
            <ac:spMk id="19" creationId="{5252A847-DE45-4FA3-A1F8-EEBEB845FF8E}"/>
          </ac:spMkLst>
        </pc:spChg>
      </pc:sldChg>
      <pc:sldChg chg="addSp delSp modSp add">
        <pc:chgData name="Becky Crouch" userId="c8246cc5-0a21-4bf3-8f37-70937c159b77" providerId="ADAL" clId="{62F6FF4E-1864-4AF7-8B36-432070227B57}" dt="2019-02-22T08:23:19.447" v="1629"/>
        <pc:sldMkLst>
          <pc:docMk/>
          <pc:sldMk cId="1872648328" sldId="377"/>
        </pc:sldMkLst>
        <pc:spChg chg="mod">
          <ac:chgData name="Becky Crouch" userId="c8246cc5-0a21-4bf3-8f37-70937c159b77" providerId="ADAL" clId="{62F6FF4E-1864-4AF7-8B36-432070227B57}" dt="2019-02-22T08:23:06.532" v="1625" actId="207"/>
          <ac:spMkLst>
            <pc:docMk/>
            <pc:sldMk cId="1872648328" sldId="377"/>
            <ac:spMk id="3" creationId="{453B1949-112A-4A5F-9E2A-5E32DDCC5E3B}"/>
          </ac:spMkLst>
        </pc:spChg>
        <pc:spChg chg="mod">
          <ac:chgData name="Becky Crouch" userId="c8246cc5-0a21-4bf3-8f37-70937c159b77" providerId="ADAL" clId="{62F6FF4E-1864-4AF7-8B36-432070227B57}" dt="2019-02-22T08:22:34.480" v="1620" actId="1076"/>
          <ac:spMkLst>
            <pc:docMk/>
            <pc:sldMk cId="1872648328" sldId="377"/>
            <ac:spMk id="19" creationId="{5252A847-DE45-4FA3-A1F8-EEBEB845FF8E}"/>
          </ac:spMkLst>
        </pc:spChg>
        <pc:grpChg chg="add">
          <ac:chgData name="Becky Crouch" userId="c8246cc5-0a21-4bf3-8f37-70937c159b77" providerId="ADAL" clId="{62F6FF4E-1864-4AF7-8B36-432070227B57}" dt="2019-02-22T08:23:09.186" v="1626"/>
          <ac:grpSpMkLst>
            <pc:docMk/>
            <pc:sldMk cId="1872648328" sldId="377"/>
            <ac:grpSpMk id="16" creationId="{44056CD1-FB82-4DD5-8C15-A70CF2A15ED0}"/>
          </ac:grpSpMkLst>
        </pc:grpChg>
        <pc:grpChg chg="del ord">
          <ac:chgData name="Becky Crouch" userId="c8246cc5-0a21-4bf3-8f37-70937c159b77" providerId="ADAL" clId="{62F6FF4E-1864-4AF7-8B36-432070227B57}" dt="2019-02-22T08:22:58.626" v="1624" actId="478"/>
          <ac:grpSpMkLst>
            <pc:docMk/>
            <pc:sldMk cId="1872648328" sldId="377"/>
            <ac:grpSpMk id="17" creationId="{70914EE0-2D1E-42CF-94CD-E373184C47A3}"/>
          </ac:grpSpMkLst>
        </pc:grpChg>
        <pc:graphicFrameChg chg="del mod">
          <ac:chgData name="Becky Crouch" userId="c8246cc5-0a21-4bf3-8f37-70937c159b77" providerId="ADAL" clId="{62F6FF4E-1864-4AF7-8B36-432070227B57}" dt="2019-02-22T08:23:18.656" v="1628" actId="478"/>
          <ac:graphicFrameMkLst>
            <pc:docMk/>
            <pc:sldMk cId="1872648328" sldId="377"/>
            <ac:graphicFrameMk id="27" creationId="{CA42E053-F8A5-4A33-810D-B3754FCB120A}"/>
          </ac:graphicFrameMkLst>
        </pc:graphicFrameChg>
        <pc:graphicFrameChg chg="add">
          <ac:chgData name="Becky Crouch" userId="c8246cc5-0a21-4bf3-8f37-70937c159b77" providerId="ADAL" clId="{62F6FF4E-1864-4AF7-8B36-432070227B57}" dt="2019-02-22T08:23:19.447" v="1629"/>
          <ac:graphicFrameMkLst>
            <pc:docMk/>
            <pc:sldMk cId="1872648328" sldId="377"/>
            <ac:graphicFrameMk id="34" creationId="{B78EE896-A145-4A5F-8200-20D7B8E20275}"/>
          </ac:graphicFrameMkLst>
        </pc:graphicFrameChg>
      </pc:sldChg>
      <pc:sldChg chg="addSp delSp modSp add">
        <pc:chgData name="Becky Crouch" userId="c8246cc5-0a21-4bf3-8f37-70937c159b77" providerId="ADAL" clId="{62F6FF4E-1864-4AF7-8B36-432070227B57}" dt="2019-02-22T08:26:04.644" v="1662" actId="478"/>
        <pc:sldMkLst>
          <pc:docMk/>
          <pc:sldMk cId="3470702651" sldId="378"/>
        </pc:sldMkLst>
        <pc:spChg chg="add del mod">
          <ac:chgData name="Becky Crouch" userId="c8246cc5-0a21-4bf3-8f37-70937c159b77" providerId="ADAL" clId="{62F6FF4E-1864-4AF7-8B36-432070227B57}" dt="2019-02-22T08:26:04.644" v="1662" actId="478"/>
          <ac:spMkLst>
            <pc:docMk/>
            <pc:sldMk cId="3470702651" sldId="378"/>
            <ac:spMk id="2" creationId="{D9068759-9864-4018-9C1D-FBF2FC860A83}"/>
          </ac:spMkLst>
        </pc:spChg>
        <pc:spChg chg="mod">
          <ac:chgData name="Becky Crouch" userId="c8246cc5-0a21-4bf3-8f37-70937c159b77" providerId="ADAL" clId="{62F6FF4E-1864-4AF7-8B36-432070227B57}" dt="2019-02-22T08:26:00.785" v="1660" actId="6549"/>
          <ac:spMkLst>
            <pc:docMk/>
            <pc:sldMk cId="3470702651" sldId="378"/>
            <ac:spMk id="19" creationId="{5252A847-DE45-4FA3-A1F8-EEBEB845FF8E}"/>
          </ac:spMkLst>
        </pc:spChg>
        <pc:graphicFrameChg chg="del mod">
          <ac:chgData name="Becky Crouch" userId="c8246cc5-0a21-4bf3-8f37-70937c159b77" providerId="ADAL" clId="{62F6FF4E-1864-4AF7-8B36-432070227B57}" dt="2019-02-22T08:25:10.094" v="1653" actId="478"/>
          <ac:graphicFrameMkLst>
            <pc:docMk/>
            <pc:sldMk cId="3470702651" sldId="378"/>
            <ac:graphicFrameMk id="12" creationId="{ABFC834C-83F0-4318-9692-28DB93C31A62}"/>
          </ac:graphicFrameMkLst>
        </pc:graphicFrameChg>
        <pc:graphicFrameChg chg="add">
          <ac:chgData name="Becky Crouch" userId="c8246cc5-0a21-4bf3-8f37-70937c159b77" providerId="ADAL" clId="{62F6FF4E-1864-4AF7-8B36-432070227B57}" dt="2019-02-22T08:25:10.912" v="1654"/>
          <ac:graphicFrameMkLst>
            <pc:docMk/>
            <pc:sldMk cId="3470702651" sldId="378"/>
            <ac:graphicFrameMk id="16" creationId="{7A51E273-45A0-48A4-8F62-E7629EEE4FCE}"/>
          </ac:graphicFrameMkLst>
        </pc:graphicFrameChg>
        <pc:picChg chg="add mod">
          <ac:chgData name="Becky Crouch" userId="c8246cc5-0a21-4bf3-8f37-70937c159b77" providerId="ADAL" clId="{62F6FF4E-1864-4AF7-8B36-432070227B57}" dt="2019-02-22T08:25:16.879" v="1655" actId="1076"/>
          <ac:picMkLst>
            <pc:docMk/>
            <pc:sldMk cId="3470702651" sldId="378"/>
            <ac:picMk id="15" creationId="{922F4B23-C6E7-44DE-91DE-F20D5D1FD750}"/>
          </ac:picMkLst>
        </pc:picChg>
        <pc:picChg chg="del mod">
          <ac:chgData name="Becky Crouch" userId="c8246cc5-0a21-4bf3-8f37-70937c159b77" providerId="ADAL" clId="{62F6FF4E-1864-4AF7-8B36-432070227B57}" dt="2019-02-22T08:24:52.625" v="1637" actId="478"/>
          <ac:picMkLst>
            <pc:docMk/>
            <pc:sldMk cId="3470702651" sldId="378"/>
            <ac:picMk id="27" creationId="{12394174-E4E9-436F-A377-2BF7A8320FF8}"/>
          </ac:picMkLst>
        </pc:picChg>
      </pc:sldChg>
      <pc:sldChg chg="modSp add del">
        <pc:chgData name="Becky Crouch" userId="c8246cc5-0a21-4bf3-8f37-70937c159b77" providerId="ADAL" clId="{62F6FF4E-1864-4AF7-8B36-432070227B57}" dt="2019-02-22T08:25:33.587" v="1657" actId="2696"/>
        <pc:sldMkLst>
          <pc:docMk/>
          <pc:sldMk cId="1667752765" sldId="379"/>
        </pc:sldMkLst>
        <pc:spChg chg="mod">
          <ac:chgData name="Becky Crouch" userId="c8246cc5-0a21-4bf3-8f37-70937c159b77" providerId="ADAL" clId="{62F6FF4E-1864-4AF7-8B36-432070227B57}" dt="2019-02-21T15:44:45.513" v="1490" actId="20577"/>
          <ac:spMkLst>
            <pc:docMk/>
            <pc:sldMk cId="1667752765" sldId="379"/>
            <ac:spMk id="19" creationId="{5252A847-DE45-4FA3-A1F8-EEBEB845FF8E}"/>
          </ac:spMkLst>
        </pc:spChg>
      </pc:sldChg>
      <pc:sldChg chg="add">
        <pc:chgData name="Becky Crouch" userId="c8246cc5-0a21-4bf3-8f37-70937c159b77" providerId="ADAL" clId="{62F6FF4E-1864-4AF7-8B36-432070227B57}" dt="2019-02-21T15:59:41.266" v="1601"/>
        <pc:sldMkLst>
          <pc:docMk/>
          <pc:sldMk cId="133276537" sldId="380"/>
        </pc:sldMkLst>
      </pc:sldChg>
      <pc:sldChg chg="add">
        <pc:chgData name="Becky Crouch" userId="c8246cc5-0a21-4bf3-8f37-70937c159b77" providerId="ADAL" clId="{62F6FF4E-1864-4AF7-8B36-432070227B57}" dt="2019-02-22T08:25:50.235" v="1658"/>
        <pc:sldMkLst>
          <pc:docMk/>
          <pc:sldMk cId="524312510" sldId="381"/>
        </pc:sldMkLst>
      </pc:sldChg>
      <pc:sldChg chg="modSp add">
        <pc:chgData name="Becky Crouch" userId="c8246cc5-0a21-4bf3-8f37-70937c159b77" providerId="ADAL" clId="{62F6FF4E-1864-4AF7-8B36-432070227B57}" dt="2019-02-22T08:26:18.345" v="1663" actId="20577"/>
        <pc:sldMkLst>
          <pc:docMk/>
          <pc:sldMk cId="1211446849" sldId="382"/>
        </pc:sldMkLst>
        <pc:spChg chg="mod">
          <ac:chgData name="Becky Crouch" userId="c8246cc5-0a21-4bf3-8f37-70937c159b77" providerId="ADAL" clId="{62F6FF4E-1864-4AF7-8B36-432070227B57}" dt="2019-02-22T08:26:18.345" v="1663" actId="20577"/>
          <ac:spMkLst>
            <pc:docMk/>
            <pc:sldMk cId="1211446849" sldId="382"/>
            <ac:spMk id="19" creationId="{5252A847-DE45-4FA3-A1F8-EEBEB845FF8E}"/>
          </ac:spMkLst>
        </pc:spChg>
      </pc:sldChg>
    </pc:docChg>
  </pc:docChgLst>
  <pc:docChgLst>
    <pc:chgData name="Lindsay Grix" userId="a678036f-2d88-407c-addb-d0af3fea6eec" providerId="ADAL" clId="{9DADDA2D-7023-4224-AA88-96B93008952B}"/>
  </pc:docChgLst>
  <pc:docChgLst>
    <pc:chgData name="Ashleigh Sobol" userId="8430f2a2-602f-4dde-a79b-412efd9dd8bf" providerId="ADAL" clId="{A204DDAC-AA7C-4679-9F40-91028CD5C38E}"/>
  </pc:docChgLst>
  <pc:docChgLst>
    <pc:chgData name="Katie Cockroft" userId="8f30a50e-58ce-4dcf-9d6d-3f5968f31273" providerId="ADAL" clId="{44DC6105-7274-487B-A954-7E01F825EAD2}"/>
    <pc:docChg chg="undo custSel addSld delSld modSld">
      <pc:chgData name="Katie Cockroft" userId="8f30a50e-58ce-4dcf-9d6d-3f5968f31273" providerId="ADAL" clId="{44DC6105-7274-487B-A954-7E01F825EAD2}" dt="2020-03-09T17:37:49.866" v="376" actId="171"/>
      <pc:docMkLst>
        <pc:docMk/>
      </pc:docMkLst>
      <pc:sldChg chg="addSp delSp modSp">
        <pc:chgData name="Katie Cockroft" userId="8f30a50e-58ce-4dcf-9d6d-3f5968f31273" providerId="ADAL" clId="{44DC6105-7274-487B-A954-7E01F825EAD2}" dt="2020-03-09T17:30:55.139" v="34" actId="171"/>
        <pc:sldMkLst>
          <pc:docMk/>
          <pc:sldMk cId="1081756451" sldId="398"/>
        </pc:sldMkLst>
        <pc:spChg chg="mod">
          <ac:chgData name="Katie Cockroft" userId="8f30a50e-58ce-4dcf-9d6d-3f5968f31273" providerId="ADAL" clId="{44DC6105-7274-487B-A954-7E01F825EAD2}" dt="2020-03-09T17:30:49.406" v="30" actId="207"/>
          <ac:spMkLst>
            <pc:docMk/>
            <pc:sldMk cId="1081756451" sldId="398"/>
            <ac:spMk id="19" creationId="{5252A847-DE45-4FA3-A1F8-EEBEB845FF8E}"/>
          </ac:spMkLst>
        </pc:spChg>
        <pc:grpChg chg="del">
          <ac:chgData name="Katie Cockroft" userId="8f30a50e-58ce-4dcf-9d6d-3f5968f31273" providerId="ADAL" clId="{44DC6105-7274-487B-A954-7E01F825EAD2}" dt="2020-03-09T17:30:44.927" v="28" actId="478"/>
          <ac:grpSpMkLst>
            <pc:docMk/>
            <pc:sldMk cId="1081756451" sldId="398"/>
            <ac:grpSpMk id="2" creationId="{0A0492F6-A175-403A-AEB2-B4720FB8F23F}"/>
          </ac:grpSpMkLst>
        </pc:grpChg>
        <pc:picChg chg="add ord">
          <ac:chgData name="Katie Cockroft" userId="8f30a50e-58ce-4dcf-9d6d-3f5968f31273" providerId="ADAL" clId="{44DC6105-7274-487B-A954-7E01F825EAD2}" dt="2020-03-09T17:30:55.139" v="34" actId="171"/>
          <ac:picMkLst>
            <pc:docMk/>
            <pc:sldMk cId="1081756451" sldId="398"/>
            <ac:picMk id="11" creationId="{45564EC7-6BBE-42F3-8995-678A4D7B7134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1:05.778" v="42" actId="171"/>
        <pc:sldMkLst>
          <pc:docMk/>
          <pc:sldMk cId="809497725" sldId="399"/>
        </pc:sldMkLst>
        <pc:spChg chg="mod">
          <ac:chgData name="Katie Cockroft" userId="8f30a50e-58ce-4dcf-9d6d-3f5968f31273" providerId="ADAL" clId="{44DC6105-7274-487B-A954-7E01F825EAD2}" dt="2020-03-09T17:31:00.484" v="37" actId="207"/>
          <ac:spMkLst>
            <pc:docMk/>
            <pc:sldMk cId="809497725" sldId="399"/>
            <ac:spMk id="19" creationId="{5252A847-DE45-4FA3-A1F8-EEBEB845FF8E}"/>
          </ac:spMkLst>
        </pc:spChg>
        <pc:grpChg chg="del">
          <ac:chgData name="Katie Cockroft" userId="8f30a50e-58ce-4dcf-9d6d-3f5968f31273" providerId="ADAL" clId="{44DC6105-7274-487B-A954-7E01F825EAD2}" dt="2020-03-09T17:31:01.480" v="38" actId="478"/>
          <ac:grpSpMkLst>
            <pc:docMk/>
            <pc:sldMk cId="809497725" sldId="399"/>
            <ac:grpSpMk id="11" creationId="{2D8742BC-4CCB-442B-9514-529DB4F6C515}"/>
          </ac:grpSpMkLst>
        </pc:grpChg>
        <pc:picChg chg="add ord">
          <ac:chgData name="Katie Cockroft" userId="8f30a50e-58ce-4dcf-9d6d-3f5968f31273" providerId="ADAL" clId="{44DC6105-7274-487B-A954-7E01F825EAD2}" dt="2020-03-09T17:31:05.778" v="42" actId="171"/>
          <ac:picMkLst>
            <pc:docMk/>
            <pc:sldMk cId="809497725" sldId="399"/>
            <ac:picMk id="14" creationId="{D654B51E-E9A3-4BE1-8291-FAF15FB20ABC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1:34.053" v="72" actId="171"/>
        <pc:sldMkLst>
          <pc:docMk/>
          <pc:sldMk cId="425735571" sldId="400"/>
        </pc:sldMkLst>
        <pc:spChg chg="mod">
          <ac:chgData name="Katie Cockroft" userId="8f30a50e-58ce-4dcf-9d6d-3f5968f31273" providerId="ADAL" clId="{44DC6105-7274-487B-A954-7E01F825EAD2}" dt="2020-03-09T17:31:29.214" v="69" actId="207"/>
          <ac:spMkLst>
            <pc:docMk/>
            <pc:sldMk cId="425735571" sldId="400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1:26.372" v="66" actId="478"/>
          <ac:picMkLst>
            <pc:docMk/>
            <pc:sldMk cId="425735571" sldId="400"/>
            <ac:picMk id="3" creationId="{66C7C65E-DC94-42D0-B5D2-8F2AF6FD93E5}"/>
          </ac:picMkLst>
        </pc:picChg>
        <pc:picChg chg="add ord">
          <ac:chgData name="Katie Cockroft" userId="8f30a50e-58ce-4dcf-9d6d-3f5968f31273" providerId="ADAL" clId="{44DC6105-7274-487B-A954-7E01F825EAD2}" dt="2020-03-09T17:31:34.053" v="72" actId="171"/>
          <ac:picMkLst>
            <pc:docMk/>
            <pc:sldMk cId="425735571" sldId="400"/>
            <ac:picMk id="9" creationId="{D7D2DA9D-5429-4684-9659-74D376497F90}"/>
          </ac:picMkLst>
        </pc:picChg>
        <pc:picChg chg="del">
          <ac:chgData name="Katie Cockroft" userId="8f30a50e-58ce-4dcf-9d6d-3f5968f31273" providerId="ADAL" clId="{44DC6105-7274-487B-A954-7E01F825EAD2}" dt="2020-03-09T17:31:26.767" v="67" actId="478"/>
          <ac:picMkLst>
            <pc:docMk/>
            <pc:sldMk cId="425735571" sldId="400"/>
            <ac:picMk id="13" creationId="{AC9B9C5E-0DAF-4F91-9AC3-0C34E3C1CC3F}"/>
          </ac:picMkLst>
        </pc:picChg>
        <pc:picChg chg="del">
          <ac:chgData name="Katie Cockroft" userId="8f30a50e-58ce-4dcf-9d6d-3f5968f31273" providerId="ADAL" clId="{44DC6105-7274-487B-A954-7E01F825EAD2}" dt="2020-03-09T17:31:25.955" v="65" actId="478"/>
          <ac:picMkLst>
            <pc:docMk/>
            <pc:sldMk cId="425735571" sldId="400"/>
            <ac:picMk id="15" creationId="{43BCB1D0-0179-47B6-9CD8-7D81B2B1967F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2:10.552" v="121" actId="171"/>
        <pc:sldMkLst>
          <pc:docMk/>
          <pc:sldMk cId="1372018071" sldId="401"/>
        </pc:sldMkLst>
        <pc:spChg chg="mod">
          <ac:chgData name="Katie Cockroft" userId="8f30a50e-58ce-4dcf-9d6d-3f5968f31273" providerId="ADAL" clId="{44DC6105-7274-487B-A954-7E01F825EAD2}" dt="2020-03-09T17:32:05.936" v="118" actId="207"/>
          <ac:spMkLst>
            <pc:docMk/>
            <pc:sldMk cId="1372018071" sldId="401"/>
            <ac:spMk id="19" creationId="{5252A847-DE45-4FA3-A1F8-EEBEB845FF8E}"/>
          </ac:spMkLst>
        </pc:spChg>
        <pc:grpChg chg="del">
          <ac:chgData name="Katie Cockroft" userId="8f30a50e-58ce-4dcf-9d6d-3f5968f31273" providerId="ADAL" clId="{44DC6105-7274-487B-A954-7E01F825EAD2}" dt="2020-03-09T17:32:03.562" v="116" actId="478"/>
          <ac:grpSpMkLst>
            <pc:docMk/>
            <pc:sldMk cId="1372018071" sldId="401"/>
            <ac:grpSpMk id="4" creationId="{8A4007F6-6F05-4FCE-A3C1-84724D2A02CE}"/>
          </ac:grpSpMkLst>
        </pc:grpChg>
        <pc:picChg chg="add ord">
          <ac:chgData name="Katie Cockroft" userId="8f30a50e-58ce-4dcf-9d6d-3f5968f31273" providerId="ADAL" clId="{44DC6105-7274-487B-A954-7E01F825EAD2}" dt="2020-03-09T17:32:10.552" v="121" actId="171"/>
          <ac:picMkLst>
            <pc:docMk/>
            <pc:sldMk cId="1372018071" sldId="401"/>
            <ac:picMk id="10" creationId="{FD33148E-B63F-43A6-B115-97EB5942FF4B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2:40.550" v="156" actId="171"/>
        <pc:sldMkLst>
          <pc:docMk/>
          <pc:sldMk cId="2101194174" sldId="402"/>
        </pc:sldMkLst>
        <pc:spChg chg="mod">
          <ac:chgData name="Katie Cockroft" userId="8f30a50e-58ce-4dcf-9d6d-3f5968f31273" providerId="ADAL" clId="{44DC6105-7274-487B-A954-7E01F825EAD2}" dt="2020-03-09T17:32:36.284" v="152" actId="207"/>
          <ac:spMkLst>
            <pc:docMk/>
            <pc:sldMk cId="2101194174" sldId="402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2:34.059" v="150" actId="478"/>
          <ac:picMkLst>
            <pc:docMk/>
            <pc:sldMk cId="2101194174" sldId="402"/>
            <ac:picMk id="10" creationId="{63A977DF-D731-4034-A041-AF24DF2FABD8}"/>
          </ac:picMkLst>
        </pc:picChg>
        <pc:picChg chg="add ord">
          <ac:chgData name="Katie Cockroft" userId="8f30a50e-58ce-4dcf-9d6d-3f5968f31273" providerId="ADAL" clId="{44DC6105-7274-487B-A954-7E01F825EAD2}" dt="2020-03-09T17:32:40.550" v="156" actId="171"/>
          <ac:picMkLst>
            <pc:docMk/>
            <pc:sldMk cId="2101194174" sldId="402"/>
            <ac:picMk id="11" creationId="{15A60A2F-2803-412B-B392-947D1663C7AD}"/>
          </ac:picMkLst>
        </pc:picChg>
        <pc:picChg chg="del">
          <ac:chgData name="Katie Cockroft" userId="8f30a50e-58ce-4dcf-9d6d-3f5968f31273" providerId="ADAL" clId="{44DC6105-7274-487B-A954-7E01F825EAD2}" dt="2020-03-09T17:32:33.084" v="148" actId="478"/>
          <ac:picMkLst>
            <pc:docMk/>
            <pc:sldMk cId="2101194174" sldId="402"/>
            <ac:picMk id="15" creationId="{43BCB1D0-0179-47B6-9CD8-7D81B2B1967F}"/>
          </ac:picMkLst>
        </pc:picChg>
        <pc:picChg chg="del">
          <ac:chgData name="Katie Cockroft" userId="8f30a50e-58ce-4dcf-9d6d-3f5968f31273" providerId="ADAL" clId="{44DC6105-7274-487B-A954-7E01F825EAD2}" dt="2020-03-09T17:32:33.693" v="149" actId="478"/>
          <ac:picMkLst>
            <pc:docMk/>
            <pc:sldMk cId="2101194174" sldId="402"/>
            <ac:picMk id="16" creationId="{44DBF33E-2F89-4978-A8CD-26EC928DE525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2:51.926" v="167" actId="171"/>
        <pc:sldMkLst>
          <pc:docMk/>
          <pc:sldMk cId="2454729462" sldId="403"/>
        </pc:sldMkLst>
        <pc:spChg chg="mod">
          <ac:chgData name="Katie Cockroft" userId="8f30a50e-58ce-4dcf-9d6d-3f5968f31273" providerId="ADAL" clId="{44DC6105-7274-487B-A954-7E01F825EAD2}" dt="2020-03-09T17:32:46.618" v="162" actId="207"/>
          <ac:spMkLst>
            <pc:docMk/>
            <pc:sldMk cId="2454729462" sldId="403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2:44.120" v="160" actId="478"/>
          <ac:picMkLst>
            <pc:docMk/>
            <pc:sldMk cId="2454729462" sldId="403"/>
            <ac:picMk id="10" creationId="{63A977DF-D731-4034-A041-AF24DF2FABD8}"/>
          </ac:picMkLst>
        </pc:picChg>
        <pc:picChg chg="add ord">
          <ac:chgData name="Katie Cockroft" userId="8f30a50e-58ce-4dcf-9d6d-3f5968f31273" providerId="ADAL" clId="{44DC6105-7274-487B-A954-7E01F825EAD2}" dt="2020-03-09T17:32:51.926" v="167" actId="171"/>
          <ac:picMkLst>
            <pc:docMk/>
            <pc:sldMk cId="2454729462" sldId="403"/>
            <ac:picMk id="11" creationId="{89277E0C-4DB6-406F-AE8A-BF965F59A50D}"/>
          </ac:picMkLst>
        </pc:picChg>
        <pc:picChg chg="del">
          <ac:chgData name="Katie Cockroft" userId="8f30a50e-58ce-4dcf-9d6d-3f5968f31273" providerId="ADAL" clId="{44DC6105-7274-487B-A954-7E01F825EAD2}" dt="2020-03-09T17:32:43.683" v="159" actId="478"/>
          <ac:picMkLst>
            <pc:docMk/>
            <pc:sldMk cId="2454729462" sldId="403"/>
            <ac:picMk id="15" creationId="{43BCB1D0-0179-47B6-9CD8-7D81B2B1967F}"/>
          </ac:picMkLst>
        </pc:picChg>
        <pc:picChg chg="del">
          <ac:chgData name="Katie Cockroft" userId="8f30a50e-58ce-4dcf-9d6d-3f5968f31273" providerId="ADAL" clId="{44DC6105-7274-487B-A954-7E01F825EAD2}" dt="2020-03-09T17:32:43.309" v="158" actId="478"/>
          <ac:picMkLst>
            <pc:docMk/>
            <pc:sldMk cId="2454729462" sldId="403"/>
            <ac:picMk id="16" creationId="{44DBF33E-2F89-4978-A8CD-26EC928DE525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3:19.841" v="199" actId="171"/>
        <pc:sldMkLst>
          <pc:docMk/>
          <pc:sldMk cId="1710662609" sldId="404"/>
        </pc:sldMkLst>
        <pc:spChg chg="mod">
          <ac:chgData name="Katie Cockroft" userId="8f30a50e-58ce-4dcf-9d6d-3f5968f31273" providerId="ADAL" clId="{44DC6105-7274-487B-A954-7E01F825EAD2}" dt="2020-03-09T17:33:16.488" v="196" actId="207"/>
          <ac:spMkLst>
            <pc:docMk/>
            <pc:sldMk cId="1710662609" sldId="404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3:14.294" v="194" actId="478"/>
          <ac:picMkLst>
            <pc:docMk/>
            <pc:sldMk cId="1710662609" sldId="404"/>
            <ac:picMk id="5" creationId="{28656116-5FD9-4004-BDD9-AD12E1AE5F30}"/>
          </ac:picMkLst>
        </pc:picChg>
        <pc:picChg chg="add ord">
          <ac:chgData name="Katie Cockroft" userId="8f30a50e-58ce-4dcf-9d6d-3f5968f31273" providerId="ADAL" clId="{44DC6105-7274-487B-A954-7E01F825EAD2}" dt="2020-03-09T17:33:19.841" v="199" actId="171"/>
          <ac:picMkLst>
            <pc:docMk/>
            <pc:sldMk cId="1710662609" sldId="404"/>
            <ac:picMk id="9" creationId="{68797C30-08C4-48FF-98CE-7AA0C6FE6A48}"/>
          </ac:picMkLst>
        </pc:picChg>
        <pc:picChg chg="del">
          <ac:chgData name="Katie Cockroft" userId="8f30a50e-58ce-4dcf-9d6d-3f5968f31273" providerId="ADAL" clId="{44DC6105-7274-487B-A954-7E01F825EAD2}" dt="2020-03-09T17:33:13.103" v="192" actId="478"/>
          <ac:picMkLst>
            <pc:docMk/>
            <pc:sldMk cId="1710662609" sldId="404"/>
            <ac:picMk id="11" creationId="{5A45D87C-D1DE-4FB1-8B54-4AB8B2F0F4A5}"/>
          </ac:picMkLst>
        </pc:picChg>
        <pc:picChg chg="del">
          <ac:chgData name="Katie Cockroft" userId="8f30a50e-58ce-4dcf-9d6d-3f5968f31273" providerId="ADAL" clId="{44DC6105-7274-487B-A954-7E01F825EAD2}" dt="2020-03-09T17:33:13.883" v="193" actId="478"/>
          <ac:picMkLst>
            <pc:docMk/>
            <pc:sldMk cId="1710662609" sldId="404"/>
            <ac:picMk id="15" creationId="{43BCB1D0-0179-47B6-9CD8-7D81B2B1967F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3:32.208" v="209" actId="171"/>
        <pc:sldMkLst>
          <pc:docMk/>
          <pc:sldMk cId="1948271586" sldId="405"/>
        </pc:sldMkLst>
        <pc:spChg chg="mod">
          <ac:chgData name="Katie Cockroft" userId="8f30a50e-58ce-4dcf-9d6d-3f5968f31273" providerId="ADAL" clId="{44DC6105-7274-487B-A954-7E01F825EAD2}" dt="2020-03-09T17:33:27.070" v="205" actId="207"/>
          <ac:spMkLst>
            <pc:docMk/>
            <pc:sldMk cId="1948271586" sldId="405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3:24.213" v="202" actId="478"/>
          <ac:picMkLst>
            <pc:docMk/>
            <pc:sldMk cId="1948271586" sldId="405"/>
            <ac:picMk id="5" creationId="{28656116-5FD9-4004-BDD9-AD12E1AE5F30}"/>
          </ac:picMkLst>
        </pc:picChg>
        <pc:picChg chg="add ord">
          <ac:chgData name="Katie Cockroft" userId="8f30a50e-58ce-4dcf-9d6d-3f5968f31273" providerId="ADAL" clId="{44DC6105-7274-487B-A954-7E01F825EAD2}" dt="2020-03-09T17:33:32.208" v="209" actId="171"/>
          <ac:picMkLst>
            <pc:docMk/>
            <pc:sldMk cId="1948271586" sldId="405"/>
            <ac:picMk id="10" creationId="{138C5D5C-8058-49D6-8A87-5DE3C430178E}"/>
          </ac:picMkLst>
        </pc:picChg>
        <pc:picChg chg="del">
          <ac:chgData name="Katie Cockroft" userId="8f30a50e-58ce-4dcf-9d6d-3f5968f31273" providerId="ADAL" clId="{44DC6105-7274-487B-A954-7E01F825EAD2}" dt="2020-03-09T17:33:24.942" v="203" actId="478"/>
          <ac:picMkLst>
            <pc:docMk/>
            <pc:sldMk cId="1948271586" sldId="405"/>
            <ac:picMk id="11" creationId="{5A45D87C-D1DE-4FB1-8B54-4AB8B2F0F4A5}"/>
          </ac:picMkLst>
        </pc:picChg>
        <pc:picChg chg="del">
          <ac:chgData name="Katie Cockroft" userId="8f30a50e-58ce-4dcf-9d6d-3f5968f31273" providerId="ADAL" clId="{44DC6105-7274-487B-A954-7E01F825EAD2}" dt="2020-03-09T17:33:23.355" v="201" actId="478"/>
          <ac:picMkLst>
            <pc:docMk/>
            <pc:sldMk cId="1948271586" sldId="405"/>
            <ac:picMk id="15" creationId="{43BCB1D0-0179-47B6-9CD8-7D81B2B1967F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4:49.514" v="255" actId="171"/>
        <pc:sldMkLst>
          <pc:docMk/>
          <pc:sldMk cId="1615132147" sldId="406"/>
        </pc:sldMkLst>
        <pc:spChg chg="mod">
          <ac:chgData name="Katie Cockroft" userId="8f30a50e-58ce-4dcf-9d6d-3f5968f31273" providerId="ADAL" clId="{44DC6105-7274-487B-A954-7E01F825EAD2}" dt="2020-03-09T17:34:45.768" v="252" actId="207"/>
          <ac:spMkLst>
            <pc:docMk/>
            <pc:sldMk cId="1615132147" sldId="406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4:43.381" v="250" actId="478"/>
          <ac:picMkLst>
            <pc:docMk/>
            <pc:sldMk cId="1615132147" sldId="406"/>
            <ac:picMk id="4" creationId="{1256CD09-D9D4-4BD1-94BD-9FEE4A9ADC19}"/>
          </ac:picMkLst>
        </pc:picChg>
        <pc:picChg chg="add ord">
          <ac:chgData name="Katie Cockroft" userId="8f30a50e-58ce-4dcf-9d6d-3f5968f31273" providerId="ADAL" clId="{44DC6105-7274-487B-A954-7E01F825EAD2}" dt="2020-03-09T17:34:49.514" v="255" actId="171"/>
          <ac:picMkLst>
            <pc:docMk/>
            <pc:sldMk cId="1615132147" sldId="406"/>
            <ac:picMk id="9" creationId="{55A863B7-B418-43A3-96FD-876746B42C75}"/>
          </ac:picMkLst>
        </pc:picChg>
        <pc:picChg chg="del">
          <ac:chgData name="Katie Cockroft" userId="8f30a50e-58ce-4dcf-9d6d-3f5968f31273" providerId="ADAL" clId="{44DC6105-7274-487B-A954-7E01F825EAD2}" dt="2020-03-09T17:34:43.381" v="250" actId="478"/>
          <ac:picMkLst>
            <pc:docMk/>
            <pc:sldMk cId="1615132147" sldId="406"/>
            <ac:picMk id="10" creationId="{B65A4875-D881-473C-9701-85AAD7DADDFD}"/>
          </ac:picMkLst>
        </pc:picChg>
        <pc:picChg chg="del">
          <ac:chgData name="Katie Cockroft" userId="8f30a50e-58ce-4dcf-9d6d-3f5968f31273" providerId="ADAL" clId="{44DC6105-7274-487B-A954-7E01F825EAD2}" dt="2020-03-09T17:34:43.381" v="250" actId="478"/>
          <ac:picMkLst>
            <pc:docMk/>
            <pc:sldMk cId="1615132147" sldId="406"/>
            <ac:picMk id="15" creationId="{43BCB1D0-0179-47B6-9CD8-7D81B2B1967F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5:02.025" v="264" actId="171"/>
        <pc:sldMkLst>
          <pc:docMk/>
          <pc:sldMk cId="1488626931" sldId="407"/>
        </pc:sldMkLst>
        <pc:spChg chg="mod">
          <ac:chgData name="Katie Cockroft" userId="8f30a50e-58ce-4dcf-9d6d-3f5968f31273" providerId="ADAL" clId="{44DC6105-7274-487B-A954-7E01F825EAD2}" dt="2020-03-09T17:34:58.463" v="261" actId="207"/>
          <ac:spMkLst>
            <pc:docMk/>
            <pc:sldMk cId="1488626931" sldId="407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4:55.926" v="259" actId="478"/>
          <ac:picMkLst>
            <pc:docMk/>
            <pc:sldMk cId="1488626931" sldId="407"/>
            <ac:picMk id="4" creationId="{1256CD09-D9D4-4BD1-94BD-9FEE4A9ADC19}"/>
          </ac:picMkLst>
        </pc:picChg>
        <pc:picChg chg="add ord">
          <ac:chgData name="Katie Cockroft" userId="8f30a50e-58ce-4dcf-9d6d-3f5968f31273" providerId="ADAL" clId="{44DC6105-7274-487B-A954-7E01F825EAD2}" dt="2020-03-09T17:35:02.025" v="264" actId="171"/>
          <ac:picMkLst>
            <pc:docMk/>
            <pc:sldMk cId="1488626931" sldId="407"/>
            <ac:picMk id="9" creationId="{ACE9D7CC-27E6-4184-991B-5BCD1B0B9BAF}"/>
          </ac:picMkLst>
        </pc:picChg>
        <pc:picChg chg="del">
          <ac:chgData name="Katie Cockroft" userId="8f30a50e-58ce-4dcf-9d6d-3f5968f31273" providerId="ADAL" clId="{44DC6105-7274-487B-A954-7E01F825EAD2}" dt="2020-03-09T17:34:55.019" v="257" actId="478"/>
          <ac:picMkLst>
            <pc:docMk/>
            <pc:sldMk cId="1488626931" sldId="407"/>
            <ac:picMk id="10" creationId="{B65A4875-D881-473C-9701-85AAD7DADDFD}"/>
          </ac:picMkLst>
        </pc:picChg>
        <pc:picChg chg="del">
          <ac:chgData name="Katie Cockroft" userId="8f30a50e-58ce-4dcf-9d6d-3f5968f31273" providerId="ADAL" clId="{44DC6105-7274-487B-A954-7E01F825EAD2}" dt="2020-03-09T17:34:55.588" v="258" actId="478"/>
          <ac:picMkLst>
            <pc:docMk/>
            <pc:sldMk cId="1488626931" sldId="407"/>
            <ac:picMk id="15" creationId="{43BCB1D0-0179-47B6-9CD8-7D81B2B1967F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6:05.310" v="273" actId="171"/>
        <pc:sldMkLst>
          <pc:docMk/>
          <pc:sldMk cId="3329652157" sldId="408"/>
        </pc:sldMkLst>
        <pc:spChg chg="mod">
          <ac:chgData name="Katie Cockroft" userId="8f30a50e-58ce-4dcf-9d6d-3f5968f31273" providerId="ADAL" clId="{44DC6105-7274-487B-A954-7E01F825EAD2}" dt="2020-03-09T17:36:02.109" v="270" actId="207"/>
          <ac:spMkLst>
            <pc:docMk/>
            <pc:sldMk cId="3329652157" sldId="408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5:59.614" v="268" actId="478"/>
          <ac:picMkLst>
            <pc:docMk/>
            <pc:sldMk cId="3329652157" sldId="408"/>
            <ac:picMk id="4" creationId="{1256CD09-D9D4-4BD1-94BD-9FEE4A9ADC19}"/>
          </ac:picMkLst>
        </pc:picChg>
        <pc:picChg chg="add ord">
          <ac:chgData name="Katie Cockroft" userId="8f30a50e-58ce-4dcf-9d6d-3f5968f31273" providerId="ADAL" clId="{44DC6105-7274-487B-A954-7E01F825EAD2}" dt="2020-03-09T17:36:05.310" v="273" actId="171"/>
          <ac:picMkLst>
            <pc:docMk/>
            <pc:sldMk cId="3329652157" sldId="408"/>
            <ac:picMk id="9" creationId="{3F912A8B-2CAD-4E87-A6B2-563D7299F0C1}"/>
          </ac:picMkLst>
        </pc:picChg>
        <pc:picChg chg="del mod">
          <ac:chgData name="Katie Cockroft" userId="8f30a50e-58ce-4dcf-9d6d-3f5968f31273" providerId="ADAL" clId="{44DC6105-7274-487B-A954-7E01F825EAD2}" dt="2020-03-09T17:35:58.714" v="266" actId="478"/>
          <ac:picMkLst>
            <pc:docMk/>
            <pc:sldMk cId="3329652157" sldId="408"/>
            <ac:picMk id="10" creationId="{B65A4875-D881-473C-9701-85AAD7DADDFD}"/>
          </ac:picMkLst>
        </pc:picChg>
        <pc:picChg chg="del">
          <ac:chgData name="Katie Cockroft" userId="8f30a50e-58ce-4dcf-9d6d-3f5968f31273" providerId="ADAL" clId="{44DC6105-7274-487B-A954-7E01F825EAD2}" dt="2020-03-09T17:35:59.245" v="267" actId="478"/>
          <ac:picMkLst>
            <pc:docMk/>
            <pc:sldMk cId="3329652157" sldId="408"/>
            <ac:picMk id="15" creationId="{43BCB1D0-0179-47B6-9CD8-7D81B2B1967F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6:42.429" v="316" actId="171"/>
        <pc:sldMkLst>
          <pc:docMk/>
          <pc:sldMk cId="4247207673" sldId="409"/>
        </pc:sldMkLst>
        <pc:spChg chg="mod">
          <ac:chgData name="Katie Cockroft" userId="8f30a50e-58ce-4dcf-9d6d-3f5968f31273" providerId="ADAL" clId="{44DC6105-7274-487B-A954-7E01F825EAD2}" dt="2020-03-09T17:36:35.897" v="311" actId="207"/>
          <ac:spMkLst>
            <pc:docMk/>
            <pc:sldMk cId="4247207673" sldId="409"/>
            <ac:spMk id="19" creationId="{5252A847-DE45-4FA3-A1F8-EEBEB845FF8E}"/>
          </ac:spMkLst>
        </pc:spChg>
        <pc:grpChg chg="del mod">
          <ac:chgData name="Katie Cockroft" userId="8f30a50e-58ce-4dcf-9d6d-3f5968f31273" providerId="ADAL" clId="{44DC6105-7274-487B-A954-7E01F825EAD2}" dt="2020-03-09T17:36:33.509" v="309" actId="478"/>
          <ac:grpSpMkLst>
            <pc:docMk/>
            <pc:sldMk cId="4247207673" sldId="409"/>
            <ac:grpSpMk id="12" creationId="{D488A427-3F50-46E0-8DC3-350A7402E4A7}"/>
          </ac:grpSpMkLst>
        </pc:grpChg>
        <pc:picChg chg="del">
          <ac:chgData name="Katie Cockroft" userId="8f30a50e-58ce-4dcf-9d6d-3f5968f31273" providerId="ADAL" clId="{44DC6105-7274-487B-A954-7E01F825EAD2}" dt="2020-03-09T17:36:32.868" v="307" actId="478"/>
          <ac:picMkLst>
            <pc:docMk/>
            <pc:sldMk cId="4247207673" sldId="409"/>
            <ac:picMk id="15" creationId="{43BCB1D0-0179-47B6-9CD8-7D81B2B1967F}"/>
          </ac:picMkLst>
        </pc:picChg>
        <pc:picChg chg="add ord">
          <ac:chgData name="Katie Cockroft" userId="8f30a50e-58ce-4dcf-9d6d-3f5968f31273" providerId="ADAL" clId="{44DC6105-7274-487B-A954-7E01F825EAD2}" dt="2020-03-09T17:36:42.429" v="316" actId="171"/>
          <ac:picMkLst>
            <pc:docMk/>
            <pc:sldMk cId="4247207673" sldId="409"/>
            <ac:picMk id="21" creationId="{DEE1B190-E8BF-4D34-AF19-73EC038327F5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6:55.649" v="326" actId="171"/>
        <pc:sldMkLst>
          <pc:docMk/>
          <pc:sldMk cId="2555004050" sldId="410"/>
        </pc:sldMkLst>
        <pc:spChg chg="mod">
          <ac:chgData name="Katie Cockroft" userId="8f30a50e-58ce-4dcf-9d6d-3f5968f31273" providerId="ADAL" clId="{44DC6105-7274-487B-A954-7E01F825EAD2}" dt="2020-03-09T17:36:48.273" v="321" actId="207"/>
          <ac:spMkLst>
            <pc:docMk/>
            <pc:sldMk cId="2555004050" sldId="410"/>
            <ac:spMk id="19" creationId="{5252A847-DE45-4FA3-A1F8-EEBEB845FF8E}"/>
          </ac:spMkLst>
        </pc:spChg>
        <pc:grpChg chg="del">
          <ac:chgData name="Katie Cockroft" userId="8f30a50e-58ce-4dcf-9d6d-3f5968f31273" providerId="ADAL" clId="{44DC6105-7274-487B-A954-7E01F825EAD2}" dt="2020-03-09T17:36:45.764" v="319" actId="478"/>
          <ac:grpSpMkLst>
            <pc:docMk/>
            <pc:sldMk cId="2555004050" sldId="410"/>
            <ac:grpSpMk id="21" creationId="{2843E24F-AAC9-4E2F-A4BE-E22970720DC9}"/>
          </ac:grpSpMkLst>
        </pc:grpChg>
        <pc:picChg chg="del">
          <ac:chgData name="Katie Cockroft" userId="8f30a50e-58ce-4dcf-9d6d-3f5968f31273" providerId="ADAL" clId="{44DC6105-7274-487B-A954-7E01F825EAD2}" dt="2020-03-09T17:36:45.050" v="318" actId="478"/>
          <ac:picMkLst>
            <pc:docMk/>
            <pc:sldMk cId="2555004050" sldId="410"/>
            <ac:picMk id="15" creationId="{43BCB1D0-0179-47B6-9CD8-7D81B2B1967F}"/>
          </ac:picMkLst>
        </pc:picChg>
        <pc:picChg chg="add ord">
          <ac:chgData name="Katie Cockroft" userId="8f30a50e-58ce-4dcf-9d6d-3f5968f31273" providerId="ADAL" clId="{44DC6105-7274-487B-A954-7E01F825EAD2}" dt="2020-03-09T17:36:55.649" v="326" actId="171"/>
          <ac:picMkLst>
            <pc:docMk/>
            <pc:sldMk cId="2555004050" sldId="410"/>
            <ac:picMk id="16" creationId="{0B7D1C40-987D-4F8A-BECA-A9304CE05830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7:36.900" v="363" actId="171"/>
        <pc:sldMkLst>
          <pc:docMk/>
          <pc:sldMk cId="1856519426" sldId="411"/>
        </pc:sldMkLst>
        <pc:spChg chg="mod">
          <ac:chgData name="Katie Cockroft" userId="8f30a50e-58ce-4dcf-9d6d-3f5968f31273" providerId="ADAL" clId="{44DC6105-7274-487B-A954-7E01F825EAD2}" dt="2020-03-09T17:37:32.279" v="359" actId="207"/>
          <ac:spMkLst>
            <pc:docMk/>
            <pc:sldMk cId="1856519426" sldId="411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7:28.288" v="353" actId="478"/>
          <ac:picMkLst>
            <pc:docMk/>
            <pc:sldMk cId="1856519426" sldId="411"/>
            <ac:picMk id="6" creationId="{64D3A99F-9CB5-45C0-B002-BD3803CF4D5D}"/>
          </ac:picMkLst>
        </pc:picChg>
        <pc:picChg chg="del">
          <ac:chgData name="Katie Cockroft" userId="8f30a50e-58ce-4dcf-9d6d-3f5968f31273" providerId="ADAL" clId="{44DC6105-7274-487B-A954-7E01F825EAD2}" dt="2020-03-09T17:37:29.191" v="356" actId="478"/>
          <ac:picMkLst>
            <pc:docMk/>
            <pc:sldMk cId="1856519426" sldId="411"/>
            <ac:picMk id="15" creationId="{43BCB1D0-0179-47B6-9CD8-7D81B2B1967F}"/>
          </ac:picMkLst>
        </pc:picChg>
        <pc:picChg chg="add ord">
          <ac:chgData name="Katie Cockroft" userId="8f30a50e-58ce-4dcf-9d6d-3f5968f31273" providerId="ADAL" clId="{44DC6105-7274-487B-A954-7E01F825EAD2}" dt="2020-03-09T17:37:36.900" v="363" actId="171"/>
          <ac:picMkLst>
            <pc:docMk/>
            <pc:sldMk cId="1856519426" sldId="411"/>
            <ac:picMk id="16" creationId="{95FB5F39-5582-4C0E-92CB-AEC7F9A9FADA}"/>
          </ac:picMkLst>
        </pc:picChg>
        <pc:picChg chg="del">
          <ac:chgData name="Katie Cockroft" userId="8f30a50e-58ce-4dcf-9d6d-3f5968f31273" providerId="ADAL" clId="{44DC6105-7274-487B-A954-7E01F825EAD2}" dt="2020-03-09T17:37:28.288" v="353" actId="478"/>
          <ac:picMkLst>
            <pc:docMk/>
            <pc:sldMk cId="1856519426" sldId="411"/>
            <ac:picMk id="23" creationId="{09A0B1AD-5EEA-4E73-A396-C8FE7F37F6C4}"/>
          </ac:picMkLst>
        </pc:picChg>
        <pc:picChg chg="del mod">
          <ac:chgData name="Katie Cockroft" userId="8f30a50e-58ce-4dcf-9d6d-3f5968f31273" providerId="ADAL" clId="{44DC6105-7274-487B-A954-7E01F825EAD2}" dt="2020-03-09T17:37:28.579" v="355" actId="478"/>
          <ac:picMkLst>
            <pc:docMk/>
            <pc:sldMk cId="1856519426" sldId="411"/>
            <ac:picMk id="24" creationId="{166C8571-890F-4B8D-9E50-97ACEE5CEFC2}"/>
          </ac:picMkLst>
        </pc:picChg>
        <pc:picChg chg="del">
          <ac:chgData name="Katie Cockroft" userId="8f30a50e-58ce-4dcf-9d6d-3f5968f31273" providerId="ADAL" clId="{44DC6105-7274-487B-A954-7E01F825EAD2}" dt="2020-03-09T17:37:30.038" v="357" actId="478"/>
          <ac:picMkLst>
            <pc:docMk/>
            <pc:sldMk cId="1856519426" sldId="411"/>
            <ac:picMk id="25" creationId="{78B1B177-6C5E-4983-84BC-B363195722A7}"/>
          </ac:picMkLst>
        </pc:picChg>
      </pc:sldChg>
      <pc:sldChg chg="addSp delSp modSp">
        <pc:chgData name="Katie Cockroft" userId="8f30a50e-58ce-4dcf-9d6d-3f5968f31273" providerId="ADAL" clId="{44DC6105-7274-487B-A954-7E01F825EAD2}" dt="2020-03-09T17:37:49.866" v="376" actId="171"/>
        <pc:sldMkLst>
          <pc:docMk/>
          <pc:sldMk cId="3920775538" sldId="412"/>
        </pc:sldMkLst>
        <pc:spChg chg="mod">
          <ac:chgData name="Katie Cockroft" userId="8f30a50e-58ce-4dcf-9d6d-3f5968f31273" providerId="ADAL" clId="{44DC6105-7274-487B-A954-7E01F825EAD2}" dt="2020-03-09T17:37:45.186" v="372" actId="207"/>
          <ac:spMkLst>
            <pc:docMk/>
            <pc:sldMk cId="3920775538" sldId="412"/>
            <ac:spMk id="19" creationId="{5252A847-DE45-4FA3-A1F8-EEBEB845FF8E}"/>
          </ac:spMkLst>
        </pc:spChg>
        <pc:picChg chg="del">
          <ac:chgData name="Katie Cockroft" userId="8f30a50e-58ce-4dcf-9d6d-3f5968f31273" providerId="ADAL" clId="{44DC6105-7274-487B-A954-7E01F825EAD2}" dt="2020-03-09T17:37:40.804" v="366" actId="478"/>
          <ac:picMkLst>
            <pc:docMk/>
            <pc:sldMk cId="3920775538" sldId="412"/>
            <ac:picMk id="6" creationId="{64D3A99F-9CB5-45C0-B002-BD3803CF4D5D}"/>
          </ac:picMkLst>
        </pc:picChg>
        <pc:picChg chg="del">
          <ac:chgData name="Katie Cockroft" userId="8f30a50e-58ce-4dcf-9d6d-3f5968f31273" providerId="ADAL" clId="{44DC6105-7274-487B-A954-7E01F825EAD2}" dt="2020-03-09T17:37:41.978" v="368" actId="478"/>
          <ac:picMkLst>
            <pc:docMk/>
            <pc:sldMk cId="3920775538" sldId="412"/>
            <ac:picMk id="15" creationId="{43BCB1D0-0179-47B6-9CD8-7D81B2B1967F}"/>
          </ac:picMkLst>
        </pc:picChg>
        <pc:picChg chg="del">
          <ac:chgData name="Katie Cockroft" userId="8f30a50e-58ce-4dcf-9d6d-3f5968f31273" providerId="ADAL" clId="{44DC6105-7274-487B-A954-7E01F825EAD2}" dt="2020-03-09T17:37:42.509" v="369" actId="478"/>
          <ac:picMkLst>
            <pc:docMk/>
            <pc:sldMk cId="3920775538" sldId="412"/>
            <ac:picMk id="16" creationId="{FFCF959F-D6F9-499B-8AA3-C8F4405578C7}"/>
          </ac:picMkLst>
        </pc:picChg>
        <pc:picChg chg="add ord">
          <ac:chgData name="Katie Cockroft" userId="8f30a50e-58ce-4dcf-9d6d-3f5968f31273" providerId="ADAL" clId="{44DC6105-7274-487B-A954-7E01F825EAD2}" dt="2020-03-09T17:37:49.866" v="376" actId="171"/>
          <ac:picMkLst>
            <pc:docMk/>
            <pc:sldMk cId="3920775538" sldId="412"/>
            <ac:picMk id="17" creationId="{136B3E64-CF1B-40B9-80BE-18DC6E154ABF}"/>
          </ac:picMkLst>
        </pc:picChg>
        <pc:picChg chg="del">
          <ac:chgData name="Katie Cockroft" userId="8f30a50e-58ce-4dcf-9d6d-3f5968f31273" providerId="ADAL" clId="{44DC6105-7274-487B-A954-7E01F825EAD2}" dt="2020-03-09T17:37:41.414" v="367" actId="478"/>
          <ac:picMkLst>
            <pc:docMk/>
            <pc:sldMk cId="3920775538" sldId="412"/>
            <ac:picMk id="23" creationId="{09A0B1AD-5EEA-4E73-A396-C8FE7F37F6C4}"/>
          </ac:picMkLst>
        </pc:picChg>
        <pc:picChg chg="del">
          <ac:chgData name="Katie Cockroft" userId="8f30a50e-58ce-4dcf-9d6d-3f5968f31273" providerId="ADAL" clId="{44DC6105-7274-487B-A954-7E01F825EAD2}" dt="2020-03-09T17:37:40.267" v="365" actId="478"/>
          <ac:picMkLst>
            <pc:docMk/>
            <pc:sldMk cId="3920775538" sldId="412"/>
            <ac:picMk id="24" creationId="{166C8571-890F-4B8D-9E50-97ACEE5CEFC2}"/>
          </ac:picMkLst>
        </pc:picChg>
        <pc:picChg chg="del">
          <ac:chgData name="Katie Cockroft" userId="8f30a50e-58ce-4dcf-9d6d-3f5968f31273" providerId="ADAL" clId="{44DC6105-7274-487B-A954-7E01F825EAD2}" dt="2020-03-09T17:37:43.147" v="370" actId="478"/>
          <ac:picMkLst>
            <pc:docMk/>
            <pc:sldMk cId="3920775538" sldId="412"/>
            <ac:picMk id="25" creationId="{78B1B177-6C5E-4983-84BC-B363195722A7}"/>
          </ac:picMkLst>
        </pc:picChg>
      </pc:sldChg>
      <pc:sldChg chg="addSp modSp add del">
        <pc:chgData name="Katie Cockroft" userId="8f30a50e-58ce-4dcf-9d6d-3f5968f31273" providerId="ADAL" clId="{44DC6105-7274-487B-A954-7E01F825EAD2}" dt="2020-03-09T17:33:22.362" v="200" actId="47"/>
        <pc:sldMkLst>
          <pc:docMk/>
          <pc:sldMk cId="165660109" sldId="413"/>
        </pc:sldMkLst>
        <pc:spChg chg="mod">
          <ac:chgData name="Katie Cockroft" userId="8f30a50e-58ce-4dcf-9d6d-3f5968f31273" providerId="ADAL" clId="{44DC6105-7274-487B-A954-7E01F825EAD2}" dt="2020-03-09T17:32:58.970" v="170" actId="6549"/>
          <ac:spMkLst>
            <pc:docMk/>
            <pc:sldMk cId="165660109" sldId="413"/>
            <ac:spMk id="19" creationId="{5252A847-DE45-4FA3-A1F8-EEBEB845FF8E}"/>
          </ac:spMkLst>
        </pc:spChg>
        <pc:picChg chg="add mod">
          <ac:chgData name="Katie Cockroft" userId="8f30a50e-58ce-4dcf-9d6d-3f5968f31273" providerId="ADAL" clId="{44DC6105-7274-487B-A954-7E01F825EAD2}" dt="2020-03-09T17:33:07.904" v="191" actId="1035"/>
          <ac:picMkLst>
            <pc:docMk/>
            <pc:sldMk cId="165660109" sldId="413"/>
            <ac:picMk id="2" creationId="{195E499A-40A0-4CC0-8D8E-1C829441A69C}"/>
          </ac:picMkLst>
        </pc:picChg>
      </pc:sldChg>
      <pc:sldChg chg="addSp modSp add del">
        <pc:chgData name="Katie Cockroft" userId="8f30a50e-58ce-4dcf-9d6d-3f5968f31273" providerId="ADAL" clId="{44DC6105-7274-487B-A954-7E01F825EAD2}" dt="2020-03-09T17:32:13.177" v="122" actId="47"/>
        <pc:sldMkLst>
          <pc:docMk/>
          <pc:sldMk cId="274626865" sldId="413"/>
        </pc:sldMkLst>
        <pc:spChg chg="add mod">
          <ac:chgData name="Katie Cockroft" userId="8f30a50e-58ce-4dcf-9d6d-3f5968f31273" providerId="ADAL" clId="{44DC6105-7274-487B-A954-7E01F825EAD2}" dt="2020-03-09T17:31:54.978" v="98" actId="571"/>
          <ac:spMkLst>
            <pc:docMk/>
            <pc:sldMk cId="274626865" sldId="413"/>
            <ac:spMk id="10" creationId="{B8D6FD69-06C4-4DC2-908B-5B80CAC105A6}"/>
          </ac:spMkLst>
        </pc:spChg>
        <pc:spChg chg="mod">
          <ac:chgData name="Katie Cockroft" userId="8f30a50e-58ce-4dcf-9d6d-3f5968f31273" providerId="ADAL" clId="{44DC6105-7274-487B-A954-7E01F825EAD2}" dt="2020-03-09T17:31:51.528" v="96" actId="6549"/>
          <ac:spMkLst>
            <pc:docMk/>
            <pc:sldMk cId="274626865" sldId="413"/>
            <ac:spMk id="19" creationId="{5252A847-DE45-4FA3-A1F8-EEBEB845FF8E}"/>
          </ac:spMkLst>
        </pc:spChg>
        <pc:grpChg chg="add mod">
          <ac:chgData name="Katie Cockroft" userId="8f30a50e-58ce-4dcf-9d6d-3f5968f31273" providerId="ADAL" clId="{44DC6105-7274-487B-A954-7E01F825EAD2}" dt="2020-03-09T17:31:54.978" v="98" actId="571"/>
          <ac:grpSpMkLst>
            <pc:docMk/>
            <pc:sldMk cId="274626865" sldId="413"/>
            <ac:grpSpMk id="11" creationId="{E5B53522-7687-47FF-AF57-BC603F88B0FE}"/>
          </ac:grpSpMkLst>
        </pc:grpChg>
        <pc:picChg chg="add mod">
          <ac:chgData name="Katie Cockroft" userId="8f30a50e-58ce-4dcf-9d6d-3f5968f31273" providerId="ADAL" clId="{44DC6105-7274-487B-A954-7E01F825EAD2}" dt="2020-03-09T17:32:01.003" v="115" actId="1035"/>
          <ac:picMkLst>
            <pc:docMk/>
            <pc:sldMk cId="274626865" sldId="413"/>
            <ac:picMk id="2" creationId="{C0002BDF-8AD7-4AD6-AE4A-9862B6233D69}"/>
          </ac:picMkLst>
        </pc:picChg>
      </pc:sldChg>
      <pc:sldChg chg="addSp delSp modSp add del">
        <pc:chgData name="Katie Cockroft" userId="8f30a50e-58ce-4dcf-9d6d-3f5968f31273" providerId="ADAL" clId="{44DC6105-7274-487B-A954-7E01F825EAD2}" dt="2020-03-09T17:37:38.564" v="364" actId="47"/>
        <pc:sldMkLst>
          <pc:docMk/>
          <pc:sldMk cId="871678559" sldId="413"/>
        </pc:sldMkLst>
        <pc:spChg chg="add del mod">
          <ac:chgData name="Katie Cockroft" userId="8f30a50e-58ce-4dcf-9d6d-3f5968f31273" providerId="ADAL" clId="{44DC6105-7274-487B-A954-7E01F825EAD2}" dt="2020-03-09T17:37:15.079" v="335" actId="20577"/>
          <ac:spMkLst>
            <pc:docMk/>
            <pc:sldMk cId="871678559" sldId="413"/>
            <ac:spMk id="19" creationId="{5252A847-DE45-4FA3-A1F8-EEBEB845FF8E}"/>
          </ac:spMkLst>
        </pc:spChg>
        <pc:grpChg chg="del">
          <ac:chgData name="Katie Cockroft" userId="8f30a50e-58ce-4dcf-9d6d-3f5968f31273" providerId="ADAL" clId="{44DC6105-7274-487B-A954-7E01F825EAD2}" dt="2020-03-09T17:37:13.505" v="334" actId="478"/>
          <ac:grpSpMkLst>
            <pc:docMk/>
            <pc:sldMk cId="871678559" sldId="413"/>
            <ac:grpSpMk id="4" creationId="{6FB0C4DC-C4E5-49E0-AB04-C4DF9E0BECD0}"/>
          </ac:grpSpMkLst>
        </pc:grpChg>
        <pc:picChg chg="add mod">
          <ac:chgData name="Katie Cockroft" userId="8f30a50e-58ce-4dcf-9d6d-3f5968f31273" providerId="ADAL" clId="{44DC6105-7274-487B-A954-7E01F825EAD2}" dt="2020-03-09T17:37:24.210" v="352" actId="1035"/>
          <ac:picMkLst>
            <pc:docMk/>
            <pc:sldMk cId="871678559" sldId="413"/>
            <ac:picMk id="2" creationId="{E5D4E930-7BC1-42E5-B05E-C7DCA8A1A3C1}"/>
          </ac:picMkLst>
        </pc:picChg>
      </pc:sldChg>
      <pc:sldChg chg="addSp delSp modSp add del">
        <pc:chgData name="Katie Cockroft" userId="8f30a50e-58ce-4dcf-9d6d-3f5968f31273" providerId="ADAL" clId="{44DC6105-7274-487B-A954-7E01F825EAD2}" dt="2020-03-09T17:30:56.598" v="35" actId="47"/>
        <pc:sldMkLst>
          <pc:docMk/>
          <pc:sldMk cId="1720562782" sldId="413"/>
        </pc:sldMkLst>
        <pc:spChg chg="mod">
          <ac:chgData name="Katie Cockroft" userId="8f30a50e-58ce-4dcf-9d6d-3f5968f31273" providerId="ADAL" clId="{44DC6105-7274-487B-A954-7E01F825EAD2}" dt="2020-03-09T17:30:32.107" v="3" actId="20577"/>
          <ac:spMkLst>
            <pc:docMk/>
            <pc:sldMk cId="1720562782" sldId="413"/>
            <ac:spMk id="19" creationId="{5252A847-DE45-4FA3-A1F8-EEBEB845FF8E}"/>
          </ac:spMkLst>
        </pc:spChg>
        <pc:graphicFrameChg chg="del">
          <ac:chgData name="Katie Cockroft" userId="8f30a50e-58ce-4dcf-9d6d-3f5968f31273" providerId="ADAL" clId="{44DC6105-7274-487B-A954-7E01F825EAD2}" dt="2020-03-09T17:30:30.125" v="1" actId="478"/>
          <ac:graphicFrameMkLst>
            <pc:docMk/>
            <pc:sldMk cId="1720562782" sldId="413"/>
            <ac:graphicFrameMk id="9" creationId="{1134186E-4D3D-422B-935C-3BD513874501}"/>
          </ac:graphicFrameMkLst>
        </pc:graphicFrameChg>
        <pc:picChg chg="add mod">
          <ac:chgData name="Katie Cockroft" userId="8f30a50e-58ce-4dcf-9d6d-3f5968f31273" providerId="ADAL" clId="{44DC6105-7274-487B-A954-7E01F825EAD2}" dt="2020-03-09T17:30:41.457" v="27" actId="1035"/>
          <ac:picMkLst>
            <pc:docMk/>
            <pc:sldMk cId="1720562782" sldId="413"/>
            <ac:picMk id="3" creationId="{6E0F625D-D3EF-4F4A-8053-5E2F5E84E08C}"/>
          </ac:picMkLst>
        </pc:picChg>
      </pc:sldChg>
      <pc:sldChg chg="addSp modSp add del">
        <pc:chgData name="Katie Cockroft" userId="8f30a50e-58ce-4dcf-9d6d-3f5968f31273" providerId="ADAL" clId="{44DC6105-7274-487B-A954-7E01F825EAD2}" dt="2020-03-09T17:31:38.776" v="73" actId="47"/>
        <pc:sldMkLst>
          <pc:docMk/>
          <pc:sldMk cId="1756446092" sldId="413"/>
        </pc:sldMkLst>
        <pc:spChg chg="mod">
          <ac:chgData name="Katie Cockroft" userId="8f30a50e-58ce-4dcf-9d6d-3f5968f31273" providerId="ADAL" clId="{44DC6105-7274-487B-A954-7E01F825EAD2}" dt="2020-03-09T17:31:14.990" v="46" actId="20577"/>
          <ac:spMkLst>
            <pc:docMk/>
            <pc:sldMk cId="1756446092" sldId="413"/>
            <ac:spMk id="19" creationId="{5252A847-DE45-4FA3-A1F8-EEBEB845FF8E}"/>
          </ac:spMkLst>
        </pc:spChg>
        <pc:picChg chg="add mod">
          <ac:chgData name="Katie Cockroft" userId="8f30a50e-58ce-4dcf-9d6d-3f5968f31273" providerId="ADAL" clId="{44DC6105-7274-487B-A954-7E01F825EAD2}" dt="2020-03-09T17:31:22.922" v="64" actId="1035"/>
          <ac:picMkLst>
            <pc:docMk/>
            <pc:sldMk cId="1756446092" sldId="413"/>
            <ac:picMk id="2" creationId="{1572A43A-919E-4D96-A985-46D2EEC59489}"/>
          </ac:picMkLst>
        </pc:picChg>
      </pc:sldChg>
      <pc:sldChg chg="addSp modSp add del">
        <pc:chgData name="Katie Cockroft" userId="8f30a50e-58ce-4dcf-9d6d-3f5968f31273" providerId="ADAL" clId="{44DC6105-7274-487B-A954-7E01F825EAD2}" dt="2020-03-09T17:34:52.212" v="256" actId="47"/>
        <pc:sldMkLst>
          <pc:docMk/>
          <pc:sldMk cId="1933303595" sldId="413"/>
        </pc:sldMkLst>
        <pc:spChg chg="mod">
          <ac:chgData name="Katie Cockroft" userId="8f30a50e-58ce-4dcf-9d6d-3f5968f31273" providerId="ADAL" clId="{44DC6105-7274-487B-A954-7E01F825EAD2}" dt="2020-03-09T17:34:31.345" v="229" actId="6549"/>
          <ac:spMkLst>
            <pc:docMk/>
            <pc:sldMk cId="1933303595" sldId="413"/>
            <ac:spMk id="19" creationId="{5252A847-DE45-4FA3-A1F8-EEBEB845FF8E}"/>
          </ac:spMkLst>
        </pc:spChg>
        <pc:picChg chg="add mod">
          <ac:chgData name="Katie Cockroft" userId="8f30a50e-58ce-4dcf-9d6d-3f5968f31273" providerId="ADAL" clId="{44DC6105-7274-487B-A954-7E01F825EAD2}" dt="2020-03-09T17:34:39.406" v="249" actId="1035"/>
          <ac:picMkLst>
            <pc:docMk/>
            <pc:sldMk cId="1933303595" sldId="413"/>
            <ac:picMk id="2" creationId="{BD287BB6-A641-4093-9334-9709E5DEE2DF}"/>
          </ac:picMkLst>
        </pc:picChg>
      </pc:sldChg>
      <pc:sldChg chg="addSp delSp modSp add del">
        <pc:chgData name="Katie Cockroft" userId="8f30a50e-58ce-4dcf-9d6d-3f5968f31273" providerId="ADAL" clId="{44DC6105-7274-487B-A954-7E01F825EAD2}" dt="2020-03-09T17:32:42.030" v="157" actId="47"/>
        <pc:sldMkLst>
          <pc:docMk/>
          <pc:sldMk cId="2802003073" sldId="413"/>
        </pc:sldMkLst>
        <pc:spChg chg="mod">
          <ac:chgData name="Katie Cockroft" userId="8f30a50e-58ce-4dcf-9d6d-3f5968f31273" providerId="ADAL" clId="{44DC6105-7274-487B-A954-7E01F825EAD2}" dt="2020-03-09T17:32:21.212" v="126" actId="6549"/>
          <ac:spMkLst>
            <pc:docMk/>
            <pc:sldMk cId="2802003073" sldId="413"/>
            <ac:spMk id="19" creationId="{5252A847-DE45-4FA3-A1F8-EEBEB845FF8E}"/>
          </ac:spMkLst>
        </pc:spChg>
        <pc:graphicFrameChg chg="del">
          <ac:chgData name="Katie Cockroft" userId="8f30a50e-58ce-4dcf-9d6d-3f5968f31273" providerId="ADAL" clId="{44DC6105-7274-487B-A954-7E01F825EAD2}" dt="2020-03-09T17:32:17.551" v="124" actId="478"/>
          <ac:graphicFrameMkLst>
            <pc:docMk/>
            <pc:sldMk cId="2802003073" sldId="413"/>
            <ac:graphicFrameMk id="4" creationId="{F7A55322-1208-48E1-9127-4252DC362EA3}"/>
          </ac:graphicFrameMkLst>
        </pc:graphicFrameChg>
        <pc:picChg chg="add mod">
          <ac:chgData name="Katie Cockroft" userId="8f30a50e-58ce-4dcf-9d6d-3f5968f31273" providerId="ADAL" clId="{44DC6105-7274-487B-A954-7E01F825EAD2}" dt="2020-03-09T17:32:30.162" v="147" actId="1035"/>
          <ac:picMkLst>
            <pc:docMk/>
            <pc:sldMk cId="2802003073" sldId="413"/>
            <ac:picMk id="2" creationId="{D43C061A-D930-4F34-940C-B92C2E50A677}"/>
          </ac:picMkLst>
        </pc:picChg>
      </pc:sldChg>
      <pc:sldChg chg="addSp delSp modSp add del">
        <pc:chgData name="Katie Cockroft" userId="8f30a50e-58ce-4dcf-9d6d-3f5968f31273" providerId="ADAL" clId="{44DC6105-7274-487B-A954-7E01F825EAD2}" dt="2020-03-09T17:36:43.868" v="317" actId="47"/>
        <pc:sldMkLst>
          <pc:docMk/>
          <pc:sldMk cId="3338822103" sldId="413"/>
        </pc:sldMkLst>
        <pc:spChg chg="del">
          <ac:chgData name="Katie Cockroft" userId="8f30a50e-58ce-4dcf-9d6d-3f5968f31273" providerId="ADAL" clId="{44DC6105-7274-487B-A954-7E01F825EAD2}" dt="2020-03-09T17:36:15.998" v="279" actId="478"/>
          <ac:spMkLst>
            <pc:docMk/>
            <pc:sldMk cId="3338822103" sldId="413"/>
            <ac:spMk id="2" creationId="{13DB9C2B-22BF-4A2B-B133-3D90A5DCD49C}"/>
          </ac:spMkLst>
        </pc:spChg>
        <pc:spChg chg="del">
          <ac:chgData name="Katie Cockroft" userId="8f30a50e-58ce-4dcf-9d6d-3f5968f31273" providerId="ADAL" clId="{44DC6105-7274-487B-A954-7E01F825EAD2}" dt="2020-03-09T17:36:16.954" v="280" actId="478"/>
          <ac:spMkLst>
            <pc:docMk/>
            <pc:sldMk cId="3338822103" sldId="413"/>
            <ac:spMk id="11" creationId="{D7127A2F-240D-478D-BC34-479C68A5DFE1}"/>
          </ac:spMkLst>
        </pc:spChg>
        <pc:spChg chg="mod">
          <ac:chgData name="Katie Cockroft" userId="8f30a50e-58ce-4dcf-9d6d-3f5968f31273" providerId="ADAL" clId="{44DC6105-7274-487B-A954-7E01F825EAD2}" dt="2020-03-09T17:36:14.751" v="278" actId="20577"/>
          <ac:spMkLst>
            <pc:docMk/>
            <pc:sldMk cId="3338822103" sldId="413"/>
            <ac:spMk id="19" creationId="{5252A847-DE45-4FA3-A1F8-EEBEB845FF8E}"/>
          </ac:spMkLst>
        </pc:spChg>
        <pc:picChg chg="add mod">
          <ac:chgData name="Katie Cockroft" userId="8f30a50e-58ce-4dcf-9d6d-3f5968f31273" providerId="ADAL" clId="{44DC6105-7274-487B-A954-7E01F825EAD2}" dt="2020-03-09T17:36:28.727" v="306" actId="1035"/>
          <ac:picMkLst>
            <pc:docMk/>
            <pc:sldMk cId="3338822103" sldId="413"/>
            <ac:picMk id="3" creationId="{8F72932B-2641-48CD-9031-F2CD92FB233B}"/>
          </ac:picMkLst>
        </pc:picChg>
        <pc:picChg chg="mod">
          <ac:chgData name="Katie Cockroft" userId="8f30a50e-58ce-4dcf-9d6d-3f5968f31273" providerId="ADAL" clId="{44DC6105-7274-487B-A954-7E01F825EAD2}" dt="2020-03-09T17:36:18.823" v="282" actId="1076"/>
          <ac:picMkLst>
            <pc:docMk/>
            <pc:sldMk cId="3338822103" sldId="413"/>
            <ac:picMk id="15" creationId="{43BCB1D0-0179-47B6-9CD8-7D81B2B1967F}"/>
          </ac:picMkLst>
        </pc:picChg>
      </pc:sldChg>
    </pc:docChg>
  </pc:docChgLst>
  <pc:docChgLst>
    <pc:chgData name="Ashleigh Sobol" userId="8430f2a2-602f-4dde-a79b-412efd9dd8bf" providerId="ADAL" clId="{945C51C1-2AFD-4D2A-8B01-38125315A474}"/>
  </pc:docChgLst>
  <pc:docChgLst>
    <pc:chgData name="Lindsay Grix" userId="a678036f-2d88-407c-addb-d0af3fea6eec" providerId="ADAL" clId="{77DC8455-D5A8-44EA-865A-D1865883CCB0}"/>
    <pc:docChg chg="undo modSld">
      <pc:chgData name="Lindsay Grix" userId="a678036f-2d88-407c-addb-d0af3fea6eec" providerId="ADAL" clId="{77DC8455-D5A8-44EA-865A-D1865883CCB0}" dt="2019-01-08T09:11:13.865" v="3" actId="20577"/>
      <pc:docMkLst>
        <pc:docMk/>
      </pc:docMkLst>
      <pc:sldChg chg="modSp">
        <pc:chgData name="Lindsay Grix" userId="a678036f-2d88-407c-addb-d0af3fea6eec" providerId="ADAL" clId="{77DC8455-D5A8-44EA-865A-D1865883CCB0}" dt="2019-01-08T09:11:13.865" v="3" actId="20577"/>
        <pc:sldMkLst>
          <pc:docMk/>
          <pc:sldMk cId="2637481266" sldId="256"/>
        </pc:sldMkLst>
        <pc:spChg chg="mod">
          <ac:chgData name="Lindsay Grix" userId="a678036f-2d88-407c-addb-d0af3fea6eec" providerId="ADAL" clId="{77DC8455-D5A8-44EA-865A-D1865883CCB0}" dt="2019-01-08T09:11:13.865" v="3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Kyle Tidswell-Brown" userId="3518c4a0-5c99-4880-b127-cb60ccf11a39" providerId="ADAL" clId="{5F25F3A9-8D60-450D-8704-7F14335A84DC}"/>
    <pc:docChg chg="undo custSel addSld delSld modSld sldOrd">
      <pc:chgData name="Kyle Tidswell-Brown" userId="3518c4a0-5c99-4880-b127-cb60ccf11a39" providerId="ADAL" clId="{5F25F3A9-8D60-450D-8704-7F14335A84DC}" dt="2019-02-22T11:20:45.418" v="278" actId="403"/>
      <pc:docMkLst>
        <pc:docMk/>
      </pc:docMkLst>
      <pc:sldChg chg="modSp">
        <pc:chgData name="Kyle Tidswell-Brown" userId="3518c4a0-5c99-4880-b127-cb60ccf11a39" providerId="ADAL" clId="{5F25F3A9-8D60-450D-8704-7F14335A84DC}" dt="2019-02-22T11:11:00.815" v="3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5F25F3A9-8D60-450D-8704-7F14335A84DC}" dt="2019-02-22T11:11:00.815" v="3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Kyle Tidswell-Brown" userId="3518c4a0-5c99-4880-b127-cb60ccf11a39" providerId="ADAL" clId="{5F25F3A9-8D60-450D-8704-7F14335A84DC}" dt="2019-02-22T11:16:51.462" v="101" actId="1036"/>
        <pc:sldMkLst>
          <pc:docMk/>
          <pc:sldMk cId="636014570" sldId="314"/>
        </pc:sldMkLst>
        <pc:spChg chg="mod">
          <ac:chgData name="Kyle Tidswell-Brown" userId="3518c4a0-5c99-4880-b127-cb60ccf11a39" providerId="ADAL" clId="{5F25F3A9-8D60-450D-8704-7F14335A84DC}" dt="2019-02-22T11:16:39.766" v="89" actId="164"/>
          <ac:spMkLst>
            <pc:docMk/>
            <pc:sldMk cId="636014570" sldId="314"/>
            <ac:spMk id="10" creationId="{F630E91E-238F-4D0B-8F01-F24EDEDEBD7C}"/>
          </ac:spMkLst>
        </pc:spChg>
        <pc:spChg chg="mod">
          <ac:chgData name="Kyle Tidswell-Brown" userId="3518c4a0-5c99-4880-b127-cb60ccf11a39" providerId="ADAL" clId="{5F25F3A9-8D60-450D-8704-7F14335A84DC}" dt="2019-02-22T11:16:42.439" v="91" actId="403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5F25F3A9-8D60-450D-8704-7F14335A84DC}" dt="2019-02-22T11:16:51.462" v="101" actId="1036"/>
          <ac:grpSpMkLst>
            <pc:docMk/>
            <pc:sldMk cId="636014570" sldId="314"/>
            <ac:grpSpMk id="2" creationId="{2C5F7B1F-550F-445F-9EBB-3CF8FF71AE47}"/>
          </ac:grpSpMkLst>
        </pc:grpChg>
        <pc:picChg chg="mod">
          <ac:chgData name="Kyle Tidswell-Brown" userId="3518c4a0-5c99-4880-b127-cb60ccf11a39" providerId="ADAL" clId="{5F25F3A9-8D60-450D-8704-7F14335A84DC}" dt="2019-02-22T11:16:39.766" v="89" actId="164"/>
          <ac:picMkLst>
            <pc:docMk/>
            <pc:sldMk cId="636014570" sldId="314"/>
            <ac:picMk id="6" creationId="{56EAB22C-447C-4028-9764-C1D1CF5C24B9}"/>
          </ac:picMkLst>
        </pc:picChg>
        <pc:picChg chg="mod">
          <ac:chgData name="Kyle Tidswell-Brown" userId="3518c4a0-5c99-4880-b127-cb60ccf11a39" providerId="ADAL" clId="{5F25F3A9-8D60-450D-8704-7F14335A84DC}" dt="2019-02-22T11:16:51.462" v="101" actId="1036"/>
          <ac:picMkLst>
            <pc:docMk/>
            <pc:sldMk cId="636014570" sldId="314"/>
            <ac:picMk id="11" creationId="{6D42B455-628D-4587-A099-ECDD0588B48C}"/>
          </ac:picMkLst>
        </pc:picChg>
        <pc:picChg chg="mod">
          <ac:chgData name="Kyle Tidswell-Brown" userId="3518c4a0-5c99-4880-b127-cb60ccf11a39" providerId="ADAL" clId="{5F25F3A9-8D60-450D-8704-7F14335A84DC}" dt="2019-02-22T11:16:51.462" v="101" actId="1036"/>
          <ac:picMkLst>
            <pc:docMk/>
            <pc:sldMk cId="636014570" sldId="314"/>
            <ac:picMk id="12" creationId="{8294E17A-C7BF-4419-8ACC-81FEB4C76619}"/>
          </ac:picMkLst>
        </pc:picChg>
        <pc:picChg chg="mod">
          <ac:chgData name="Kyle Tidswell-Brown" userId="3518c4a0-5c99-4880-b127-cb60ccf11a39" providerId="ADAL" clId="{5F25F3A9-8D60-450D-8704-7F14335A84DC}" dt="2019-02-22T11:16:51.462" v="101" actId="1036"/>
          <ac:picMkLst>
            <pc:docMk/>
            <pc:sldMk cId="636014570" sldId="314"/>
            <ac:picMk id="13" creationId="{E4C40E8A-D352-476C-842E-E0CFBB23FE00}"/>
          </ac:picMkLst>
        </pc:picChg>
      </pc:sldChg>
      <pc:sldChg chg="modSp">
        <pc:chgData name="Kyle Tidswell-Brown" userId="3518c4a0-5c99-4880-b127-cb60ccf11a39" providerId="ADAL" clId="{5F25F3A9-8D60-450D-8704-7F14335A84DC}" dt="2019-02-22T11:17:57.159" v="125" actId="12788"/>
        <pc:sldMkLst>
          <pc:docMk/>
          <pc:sldMk cId="1071900124" sldId="355"/>
        </pc:sldMkLst>
        <pc:graphicFrameChg chg="mod">
          <ac:chgData name="Kyle Tidswell-Brown" userId="3518c4a0-5c99-4880-b127-cb60ccf11a39" providerId="ADAL" clId="{5F25F3A9-8D60-450D-8704-7F14335A84DC}" dt="2019-02-22T11:17:57.159" v="125" actId="12788"/>
          <ac:graphicFrameMkLst>
            <pc:docMk/>
            <pc:sldMk cId="1071900124" sldId="355"/>
            <ac:graphicFrameMk id="27" creationId="{CA42E053-F8A5-4A33-810D-B3754FCB120A}"/>
          </ac:graphicFrameMkLst>
        </pc:graphicFrameChg>
      </pc:sldChg>
      <pc:sldChg chg="modSp">
        <pc:chgData name="Kyle Tidswell-Brown" userId="3518c4a0-5c99-4880-b127-cb60ccf11a39" providerId="ADAL" clId="{5F25F3A9-8D60-450D-8704-7F14335A84DC}" dt="2019-02-22T11:12:20.643" v="27" actId="403"/>
        <pc:sldMkLst>
          <pc:docMk/>
          <pc:sldMk cId="36917022" sldId="360"/>
        </pc:sldMkLst>
        <pc:spChg chg="mod">
          <ac:chgData name="Kyle Tidswell-Brown" userId="3518c4a0-5c99-4880-b127-cb60ccf11a39" providerId="ADAL" clId="{5F25F3A9-8D60-450D-8704-7F14335A84DC}" dt="2019-02-22T11:12:20.643" v="27" actId="403"/>
          <ac:spMkLst>
            <pc:docMk/>
            <pc:sldMk cId="36917022" sldId="360"/>
            <ac:spMk id="19" creationId="{5252A847-DE45-4FA3-A1F8-EEBEB845FF8E}"/>
          </ac:spMkLst>
        </pc:spChg>
        <pc:grpChg chg="mod">
          <ac:chgData name="Kyle Tidswell-Brown" userId="3518c4a0-5c99-4880-b127-cb60ccf11a39" providerId="ADAL" clId="{5F25F3A9-8D60-450D-8704-7F14335A84DC}" dt="2019-02-22T11:12:17.547" v="25" actId="12788"/>
          <ac:grpSpMkLst>
            <pc:docMk/>
            <pc:sldMk cId="36917022" sldId="360"/>
            <ac:grpSpMk id="2" creationId="{5A3E943A-D1ED-4777-B4A8-6BEF1F2A45CF}"/>
          </ac:grpSpMkLst>
        </pc:grpChg>
      </pc:sldChg>
      <pc:sldChg chg="delSp del">
        <pc:chgData name="Kyle Tidswell-Brown" userId="3518c4a0-5c99-4880-b127-cb60ccf11a39" providerId="ADAL" clId="{5F25F3A9-8D60-450D-8704-7F14335A84DC}" dt="2019-02-22T11:13:47.099" v="31" actId="2696"/>
        <pc:sldMkLst>
          <pc:docMk/>
          <pc:sldMk cId="1950866623" sldId="368"/>
        </pc:sldMkLst>
        <pc:picChg chg="del">
          <ac:chgData name="Kyle Tidswell-Brown" userId="3518c4a0-5c99-4880-b127-cb60ccf11a39" providerId="ADAL" clId="{5F25F3A9-8D60-450D-8704-7F14335A84DC}" dt="2019-02-22T11:12:55.779" v="30" actId="478"/>
          <ac:picMkLst>
            <pc:docMk/>
            <pc:sldMk cId="1950866623" sldId="368"/>
            <ac:picMk id="11" creationId="{52079E72-91CC-4D10-A40A-F132E0EA49AB}"/>
          </ac:picMkLst>
        </pc:picChg>
        <pc:picChg chg="del">
          <ac:chgData name="Kyle Tidswell-Brown" userId="3518c4a0-5c99-4880-b127-cb60ccf11a39" providerId="ADAL" clId="{5F25F3A9-8D60-450D-8704-7F14335A84DC}" dt="2019-02-22T11:12:55.779" v="30" actId="478"/>
          <ac:picMkLst>
            <pc:docMk/>
            <pc:sldMk cId="1950866623" sldId="368"/>
            <ac:picMk id="12" creationId="{354A5668-9BE9-4002-897B-998EC326C52C}"/>
          </ac:picMkLst>
        </pc:picChg>
      </pc:sldChg>
      <pc:sldChg chg="modSp">
        <pc:chgData name="Kyle Tidswell-Brown" userId="3518c4a0-5c99-4880-b127-cb60ccf11a39" providerId="ADAL" clId="{5F25F3A9-8D60-450D-8704-7F14335A84DC}" dt="2019-02-22T11:14:26.136" v="73" actId="12788"/>
        <pc:sldMkLst>
          <pc:docMk/>
          <pc:sldMk cId="4250855072" sldId="369"/>
        </pc:sldMkLst>
        <pc:grpChg chg="mod">
          <ac:chgData name="Kyle Tidswell-Brown" userId="3518c4a0-5c99-4880-b127-cb60ccf11a39" providerId="ADAL" clId="{5F25F3A9-8D60-450D-8704-7F14335A84DC}" dt="2019-02-22T11:14:22.316" v="72" actId="12788"/>
          <ac:grpSpMkLst>
            <pc:docMk/>
            <pc:sldMk cId="4250855072" sldId="369"/>
            <ac:grpSpMk id="2" creationId="{7C5F4016-79A3-44B0-A5F8-1659F6CE4E54}"/>
          </ac:grpSpMkLst>
        </pc:grpChg>
        <pc:grpChg chg="mod">
          <ac:chgData name="Kyle Tidswell-Brown" userId="3518c4a0-5c99-4880-b127-cb60ccf11a39" providerId="ADAL" clId="{5F25F3A9-8D60-450D-8704-7F14335A84DC}" dt="2019-02-22T11:14:22.316" v="72" actId="12788"/>
          <ac:grpSpMkLst>
            <pc:docMk/>
            <pc:sldMk cId="4250855072" sldId="369"/>
            <ac:grpSpMk id="6" creationId="{1504B999-4A6B-4AF3-B56A-0AE4D7EF0475}"/>
          </ac:grpSpMkLst>
        </pc:grpChg>
        <pc:grpChg chg="mod">
          <ac:chgData name="Kyle Tidswell-Brown" userId="3518c4a0-5c99-4880-b127-cb60ccf11a39" providerId="ADAL" clId="{5F25F3A9-8D60-450D-8704-7F14335A84DC}" dt="2019-02-22T11:14:22.316" v="72" actId="12788"/>
          <ac:grpSpMkLst>
            <pc:docMk/>
            <pc:sldMk cId="4250855072" sldId="369"/>
            <ac:grpSpMk id="10" creationId="{1BB373F7-F887-4687-8E41-98515C8CD3BF}"/>
          </ac:grpSpMkLst>
        </pc:grpChg>
        <pc:graphicFrameChg chg="mod">
          <ac:chgData name="Kyle Tidswell-Brown" userId="3518c4a0-5c99-4880-b127-cb60ccf11a39" providerId="ADAL" clId="{5F25F3A9-8D60-450D-8704-7F14335A84DC}" dt="2019-02-22T11:14:26.136" v="73" actId="12788"/>
          <ac:graphicFrameMkLst>
            <pc:docMk/>
            <pc:sldMk cId="4250855072" sldId="369"/>
            <ac:graphicFrameMk id="15" creationId="{296989C1-DD9D-41F8-AB0A-1099F3841660}"/>
          </ac:graphicFrameMkLst>
        </pc:graphicFrameChg>
      </pc:sldChg>
      <pc:sldChg chg="modSp">
        <pc:chgData name="Kyle Tidswell-Brown" userId="3518c4a0-5c99-4880-b127-cb60ccf11a39" providerId="ADAL" clId="{5F25F3A9-8D60-450D-8704-7F14335A84DC}" dt="2019-02-22T11:12:23.436" v="29" actId="403"/>
        <pc:sldMkLst>
          <pc:docMk/>
          <pc:sldMk cId="165703218" sldId="370"/>
        </pc:sldMkLst>
        <pc:spChg chg="mod">
          <ac:chgData name="Kyle Tidswell-Brown" userId="3518c4a0-5c99-4880-b127-cb60ccf11a39" providerId="ADAL" clId="{5F25F3A9-8D60-450D-8704-7F14335A84DC}" dt="2019-02-22T11:12:23.436" v="29" actId="403"/>
          <ac:spMkLst>
            <pc:docMk/>
            <pc:sldMk cId="165703218" sldId="370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5F25F3A9-8D60-450D-8704-7F14335A84DC}" dt="2019-02-22T11:14:08.109" v="69" actId="12788"/>
        <pc:sldMkLst>
          <pc:docMk/>
          <pc:sldMk cId="4060570500" sldId="372"/>
        </pc:sldMkLst>
        <pc:spChg chg="mod">
          <ac:chgData name="Kyle Tidswell-Brown" userId="3518c4a0-5c99-4880-b127-cb60ccf11a39" providerId="ADAL" clId="{5F25F3A9-8D60-450D-8704-7F14335A84DC}" dt="2019-02-22T11:14:05.061" v="68" actId="207"/>
          <ac:spMkLst>
            <pc:docMk/>
            <pc:sldMk cId="4060570500" sldId="372"/>
            <ac:spMk id="19" creationId="{5252A847-DE45-4FA3-A1F8-EEBEB845FF8E}"/>
          </ac:spMkLst>
        </pc:spChg>
        <pc:picChg chg="mod">
          <ac:chgData name="Kyle Tidswell-Brown" userId="3518c4a0-5c99-4880-b127-cb60ccf11a39" providerId="ADAL" clId="{5F25F3A9-8D60-450D-8704-7F14335A84DC}" dt="2019-02-22T11:14:08.109" v="69" actId="12788"/>
          <ac:picMkLst>
            <pc:docMk/>
            <pc:sldMk cId="4060570500" sldId="372"/>
            <ac:picMk id="14" creationId="{6FA444E8-F1B6-425A-9AC6-7D0D84D4DB49}"/>
          </ac:picMkLst>
        </pc:picChg>
      </pc:sldChg>
      <pc:sldChg chg="modSp">
        <pc:chgData name="Kyle Tidswell-Brown" userId="3518c4a0-5c99-4880-b127-cb60ccf11a39" providerId="ADAL" clId="{5F25F3A9-8D60-450D-8704-7F14335A84DC}" dt="2019-02-22T11:15:59.363" v="82" actId="12788"/>
        <pc:sldMkLst>
          <pc:docMk/>
          <pc:sldMk cId="3697888612" sldId="373"/>
        </pc:sldMkLst>
        <pc:spChg chg="mod">
          <ac:chgData name="Kyle Tidswell-Brown" userId="3518c4a0-5c99-4880-b127-cb60ccf11a39" providerId="ADAL" clId="{5F25F3A9-8D60-450D-8704-7F14335A84DC}" dt="2019-02-22T11:15:56.172" v="81" actId="12788"/>
          <ac:spMkLst>
            <pc:docMk/>
            <pc:sldMk cId="3697888612" sldId="373"/>
            <ac:spMk id="3" creationId="{53867851-5AF2-4DCC-B49F-3FC0839289B4}"/>
          </ac:spMkLst>
        </pc:spChg>
        <pc:grpChg chg="mod">
          <ac:chgData name="Kyle Tidswell-Brown" userId="3518c4a0-5c99-4880-b127-cb60ccf11a39" providerId="ADAL" clId="{5F25F3A9-8D60-450D-8704-7F14335A84DC}" dt="2019-02-22T11:15:59.363" v="82" actId="12788"/>
          <ac:grpSpMkLst>
            <pc:docMk/>
            <pc:sldMk cId="3697888612" sldId="373"/>
            <ac:grpSpMk id="2" creationId="{7C5F4016-79A3-44B0-A5F8-1659F6CE4E54}"/>
          </ac:grpSpMkLst>
        </pc:grpChg>
        <pc:grpChg chg="mod">
          <ac:chgData name="Kyle Tidswell-Brown" userId="3518c4a0-5c99-4880-b127-cb60ccf11a39" providerId="ADAL" clId="{5F25F3A9-8D60-450D-8704-7F14335A84DC}" dt="2019-02-22T11:15:59.363" v="82" actId="12788"/>
          <ac:grpSpMkLst>
            <pc:docMk/>
            <pc:sldMk cId="3697888612" sldId="373"/>
            <ac:grpSpMk id="6" creationId="{1504B999-4A6B-4AF3-B56A-0AE4D7EF0475}"/>
          </ac:grpSpMkLst>
        </pc:grpChg>
        <pc:grpChg chg="mod">
          <ac:chgData name="Kyle Tidswell-Brown" userId="3518c4a0-5c99-4880-b127-cb60ccf11a39" providerId="ADAL" clId="{5F25F3A9-8D60-450D-8704-7F14335A84DC}" dt="2019-02-22T11:15:59.363" v="82" actId="12788"/>
          <ac:grpSpMkLst>
            <pc:docMk/>
            <pc:sldMk cId="3697888612" sldId="373"/>
            <ac:grpSpMk id="10" creationId="{1BB373F7-F887-4687-8E41-98515C8CD3BF}"/>
          </ac:grpSpMkLst>
        </pc:grpChg>
        <pc:graphicFrameChg chg="mod modGraphic">
          <ac:chgData name="Kyle Tidswell-Brown" userId="3518c4a0-5c99-4880-b127-cb60ccf11a39" providerId="ADAL" clId="{5F25F3A9-8D60-450D-8704-7F14335A84DC}" dt="2019-02-22T11:15:51.560" v="80" actId="12788"/>
          <ac:graphicFrameMkLst>
            <pc:docMk/>
            <pc:sldMk cId="3697888612" sldId="373"/>
            <ac:graphicFrameMk id="15" creationId="{296989C1-DD9D-41F8-AB0A-1099F3841660}"/>
          </ac:graphicFrameMkLst>
        </pc:graphicFrameChg>
      </pc:sldChg>
      <pc:sldChg chg="addSp delSp modSp">
        <pc:chgData name="Kyle Tidswell-Brown" userId="3518c4a0-5c99-4880-b127-cb60ccf11a39" providerId="ADAL" clId="{5F25F3A9-8D60-450D-8704-7F14335A84DC}" dt="2019-02-22T11:20:45.418" v="278" actId="403"/>
        <pc:sldMkLst>
          <pc:docMk/>
          <pc:sldMk cId="2492400945" sldId="375"/>
        </pc:sldMkLst>
        <pc:spChg chg="del">
          <ac:chgData name="Kyle Tidswell-Brown" userId="3518c4a0-5c99-4880-b127-cb60ccf11a39" providerId="ADAL" clId="{5F25F3A9-8D60-450D-8704-7F14335A84DC}" dt="2019-02-22T11:17:06.285" v="106" actId="478"/>
          <ac:spMkLst>
            <pc:docMk/>
            <pc:sldMk cId="2492400945" sldId="375"/>
            <ac:spMk id="10" creationId="{F630E91E-238F-4D0B-8F01-F24EDEDEBD7C}"/>
          </ac:spMkLst>
        </pc:spChg>
        <pc:spChg chg="mod">
          <ac:chgData name="Kyle Tidswell-Brown" userId="3518c4a0-5c99-4880-b127-cb60ccf11a39" providerId="ADAL" clId="{5F25F3A9-8D60-450D-8704-7F14335A84DC}" dt="2019-02-22T11:20:45.418" v="278" actId="403"/>
          <ac:spMkLst>
            <pc:docMk/>
            <pc:sldMk cId="2492400945" sldId="375"/>
            <ac:spMk id="19" creationId="{5252A847-DE45-4FA3-A1F8-EEBEB845FF8E}"/>
          </ac:spMkLst>
        </pc:spChg>
        <pc:grpChg chg="add">
          <ac:chgData name="Kyle Tidswell-Brown" userId="3518c4a0-5c99-4880-b127-cb60ccf11a39" providerId="ADAL" clId="{5F25F3A9-8D60-450D-8704-7F14335A84DC}" dt="2019-02-22T11:17:06.669" v="107"/>
          <ac:grpSpMkLst>
            <pc:docMk/>
            <pc:sldMk cId="2492400945" sldId="375"/>
            <ac:grpSpMk id="14" creationId="{867C1CAD-2222-4059-A5DA-A46C62680110}"/>
          </ac:grpSpMkLst>
        </pc:grpChg>
        <pc:picChg chg="del">
          <ac:chgData name="Kyle Tidswell-Brown" userId="3518c4a0-5c99-4880-b127-cb60ccf11a39" providerId="ADAL" clId="{5F25F3A9-8D60-450D-8704-7F14335A84DC}" dt="2019-02-22T11:17:06.285" v="106" actId="478"/>
          <ac:picMkLst>
            <pc:docMk/>
            <pc:sldMk cId="2492400945" sldId="375"/>
            <ac:picMk id="6" creationId="{56EAB22C-447C-4028-9764-C1D1CF5C24B9}"/>
          </ac:picMkLst>
        </pc:picChg>
        <pc:picChg chg="del">
          <ac:chgData name="Kyle Tidswell-Brown" userId="3518c4a0-5c99-4880-b127-cb60ccf11a39" providerId="ADAL" clId="{5F25F3A9-8D60-450D-8704-7F14335A84DC}" dt="2019-02-22T11:17:06.285" v="106" actId="478"/>
          <ac:picMkLst>
            <pc:docMk/>
            <pc:sldMk cId="2492400945" sldId="375"/>
            <ac:picMk id="11" creationId="{6D42B455-628D-4587-A099-ECDD0588B48C}"/>
          </ac:picMkLst>
        </pc:picChg>
        <pc:picChg chg="del">
          <ac:chgData name="Kyle Tidswell-Brown" userId="3518c4a0-5c99-4880-b127-cb60ccf11a39" providerId="ADAL" clId="{5F25F3A9-8D60-450D-8704-7F14335A84DC}" dt="2019-02-22T11:17:06.285" v="106" actId="478"/>
          <ac:picMkLst>
            <pc:docMk/>
            <pc:sldMk cId="2492400945" sldId="375"/>
            <ac:picMk id="12" creationId="{8294E17A-C7BF-4419-8ACC-81FEB4C76619}"/>
          </ac:picMkLst>
        </pc:picChg>
        <pc:picChg chg="del">
          <ac:chgData name="Kyle Tidswell-Brown" userId="3518c4a0-5c99-4880-b127-cb60ccf11a39" providerId="ADAL" clId="{5F25F3A9-8D60-450D-8704-7F14335A84DC}" dt="2019-02-22T11:17:06.285" v="106" actId="478"/>
          <ac:picMkLst>
            <pc:docMk/>
            <pc:sldMk cId="2492400945" sldId="375"/>
            <ac:picMk id="13" creationId="{E4C40E8A-D352-476C-842E-E0CFBB23FE00}"/>
          </ac:picMkLst>
        </pc:picChg>
        <pc:picChg chg="add">
          <ac:chgData name="Kyle Tidswell-Brown" userId="3518c4a0-5c99-4880-b127-cb60ccf11a39" providerId="ADAL" clId="{5F25F3A9-8D60-450D-8704-7F14335A84DC}" dt="2019-02-22T11:17:06.669" v="107"/>
          <ac:picMkLst>
            <pc:docMk/>
            <pc:sldMk cId="2492400945" sldId="375"/>
            <ac:picMk id="17" creationId="{25108CDE-0F93-40A0-9EE3-28D7BAF8598B}"/>
          </ac:picMkLst>
        </pc:picChg>
        <pc:picChg chg="add">
          <ac:chgData name="Kyle Tidswell-Brown" userId="3518c4a0-5c99-4880-b127-cb60ccf11a39" providerId="ADAL" clId="{5F25F3A9-8D60-450D-8704-7F14335A84DC}" dt="2019-02-22T11:17:06.669" v="107"/>
          <ac:picMkLst>
            <pc:docMk/>
            <pc:sldMk cId="2492400945" sldId="375"/>
            <ac:picMk id="20" creationId="{C1FFEFCA-F625-4406-A11D-3E6EA04D3C00}"/>
          </ac:picMkLst>
        </pc:picChg>
        <pc:picChg chg="add">
          <ac:chgData name="Kyle Tidswell-Brown" userId="3518c4a0-5c99-4880-b127-cb60ccf11a39" providerId="ADAL" clId="{5F25F3A9-8D60-450D-8704-7F14335A84DC}" dt="2019-02-22T11:17:06.669" v="107"/>
          <ac:picMkLst>
            <pc:docMk/>
            <pc:sldMk cId="2492400945" sldId="375"/>
            <ac:picMk id="21" creationId="{06DCBA8F-4919-4896-B9A6-72A6ABDF42D9}"/>
          </ac:picMkLst>
        </pc:picChg>
      </pc:sldChg>
      <pc:sldChg chg="addSp delSp modSp">
        <pc:chgData name="Kyle Tidswell-Brown" userId="3518c4a0-5c99-4880-b127-cb60ccf11a39" providerId="ADAL" clId="{5F25F3A9-8D60-450D-8704-7F14335A84DC}" dt="2019-02-22T11:20:42.742" v="276" actId="403"/>
        <pc:sldMkLst>
          <pc:docMk/>
          <pc:sldMk cId="1218223899" sldId="376"/>
        </pc:sldMkLst>
        <pc:spChg chg="del">
          <ac:chgData name="Kyle Tidswell-Brown" userId="3518c4a0-5c99-4880-b127-cb60ccf11a39" providerId="ADAL" clId="{5F25F3A9-8D60-450D-8704-7F14335A84DC}" dt="2019-02-22T11:16:56.130" v="102" actId="478"/>
          <ac:spMkLst>
            <pc:docMk/>
            <pc:sldMk cId="1218223899" sldId="376"/>
            <ac:spMk id="10" creationId="{F630E91E-238F-4D0B-8F01-F24EDEDEBD7C}"/>
          </ac:spMkLst>
        </pc:spChg>
        <pc:spChg chg="mod">
          <ac:chgData name="Kyle Tidswell-Brown" userId="3518c4a0-5c99-4880-b127-cb60ccf11a39" providerId="ADAL" clId="{5F25F3A9-8D60-450D-8704-7F14335A84DC}" dt="2019-02-22T11:20:42.742" v="276" actId="403"/>
          <ac:spMkLst>
            <pc:docMk/>
            <pc:sldMk cId="1218223899" sldId="376"/>
            <ac:spMk id="19" creationId="{5252A847-DE45-4FA3-A1F8-EEBEB845FF8E}"/>
          </ac:spMkLst>
        </pc:spChg>
        <pc:grpChg chg="add">
          <ac:chgData name="Kyle Tidswell-Brown" userId="3518c4a0-5c99-4880-b127-cb60ccf11a39" providerId="ADAL" clId="{5F25F3A9-8D60-450D-8704-7F14335A84DC}" dt="2019-02-22T11:16:56.892" v="103"/>
          <ac:grpSpMkLst>
            <pc:docMk/>
            <pc:sldMk cId="1218223899" sldId="376"/>
            <ac:grpSpMk id="14" creationId="{13AA3475-7862-4BCA-9295-E6D649A430C7}"/>
          </ac:grpSpMkLst>
        </pc:grpChg>
        <pc:picChg chg="del">
          <ac:chgData name="Kyle Tidswell-Brown" userId="3518c4a0-5c99-4880-b127-cb60ccf11a39" providerId="ADAL" clId="{5F25F3A9-8D60-450D-8704-7F14335A84DC}" dt="2019-02-22T11:16:56.130" v="102" actId="478"/>
          <ac:picMkLst>
            <pc:docMk/>
            <pc:sldMk cId="1218223899" sldId="376"/>
            <ac:picMk id="6" creationId="{56EAB22C-447C-4028-9764-C1D1CF5C24B9}"/>
          </ac:picMkLst>
        </pc:picChg>
        <pc:picChg chg="del">
          <ac:chgData name="Kyle Tidswell-Brown" userId="3518c4a0-5c99-4880-b127-cb60ccf11a39" providerId="ADAL" clId="{5F25F3A9-8D60-450D-8704-7F14335A84DC}" dt="2019-02-22T11:16:56.130" v="102" actId="478"/>
          <ac:picMkLst>
            <pc:docMk/>
            <pc:sldMk cId="1218223899" sldId="376"/>
            <ac:picMk id="11" creationId="{6D42B455-628D-4587-A099-ECDD0588B48C}"/>
          </ac:picMkLst>
        </pc:picChg>
        <pc:picChg chg="del">
          <ac:chgData name="Kyle Tidswell-Brown" userId="3518c4a0-5c99-4880-b127-cb60ccf11a39" providerId="ADAL" clId="{5F25F3A9-8D60-450D-8704-7F14335A84DC}" dt="2019-02-22T11:16:56.130" v="102" actId="478"/>
          <ac:picMkLst>
            <pc:docMk/>
            <pc:sldMk cId="1218223899" sldId="376"/>
            <ac:picMk id="12" creationId="{8294E17A-C7BF-4419-8ACC-81FEB4C76619}"/>
          </ac:picMkLst>
        </pc:picChg>
        <pc:picChg chg="del">
          <ac:chgData name="Kyle Tidswell-Brown" userId="3518c4a0-5c99-4880-b127-cb60ccf11a39" providerId="ADAL" clId="{5F25F3A9-8D60-450D-8704-7F14335A84DC}" dt="2019-02-22T11:16:56.130" v="102" actId="478"/>
          <ac:picMkLst>
            <pc:docMk/>
            <pc:sldMk cId="1218223899" sldId="376"/>
            <ac:picMk id="13" creationId="{E4C40E8A-D352-476C-842E-E0CFBB23FE00}"/>
          </ac:picMkLst>
        </pc:picChg>
        <pc:picChg chg="add">
          <ac:chgData name="Kyle Tidswell-Brown" userId="3518c4a0-5c99-4880-b127-cb60ccf11a39" providerId="ADAL" clId="{5F25F3A9-8D60-450D-8704-7F14335A84DC}" dt="2019-02-22T11:16:56.892" v="103"/>
          <ac:picMkLst>
            <pc:docMk/>
            <pc:sldMk cId="1218223899" sldId="376"/>
            <ac:picMk id="17" creationId="{8A671EC0-72CB-481E-8DA8-438FDCAD2035}"/>
          </ac:picMkLst>
        </pc:picChg>
        <pc:picChg chg="add">
          <ac:chgData name="Kyle Tidswell-Brown" userId="3518c4a0-5c99-4880-b127-cb60ccf11a39" providerId="ADAL" clId="{5F25F3A9-8D60-450D-8704-7F14335A84DC}" dt="2019-02-22T11:16:56.892" v="103"/>
          <ac:picMkLst>
            <pc:docMk/>
            <pc:sldMk cId="1218223899" sldId="376"/>
            <ac:picMk id="20" creationId="{B3B08AE2-E7FA-479D-9A72-B5EDBF666C02}"/>
          </ac:picMkLst>
        </pc:picChg>
        <pc:picChg chg="add">
          <ac:chgData name="Kyle Tidswell-Brown" userId="3518c4a0-5c99-4880-b127-cb60ccf11a39" providerId="ADAL" clId="{5F25F3A9-8D60-450D-8704-7F14335A84DC}" dt="2019-02-22T11:16:56.892" v="103"/>
          <ac:picMkLst>
            <pc:docMk/>
            <pc:sldMk cId="1218223899" sldId="376"/>
            <ac:picMk id="21" creationId="{13B0FC7B-7276-46F2-851B-16314830A531}"/>
          </ac:picMkLst>
        </pc:picChg>
      </pc:sldChg>
      <pc:sldChg chg="modSp">
        <pc:chgData name="Kyle Tidswell-Brown" userId="3518c4a0-5c99-4880-b127-cb60ccf11a39" providerId="ADAL" clId="{5F25F3A9-8D60-450D-8704-7F14335A84DC}" dt="2019-02-22T11:17:47.781" v="124" actId="1076"/>
        <pc:sldMkLst>
          <pc:docMk/>
          <pc:sldMk cId="1872648328" sldId="377"/>
        </pc:sldMkLst>
        <pc:spChg chg="mod">
          <ac:chgData name="Kyle Tidswell-Brown" userId="3518c4a0-5c99-4880-b127-cb60ccf11a39" providerId="ADAL" clId="{5F25F3A9-8D60-450D-8704-7F14335A84DC}" dt="2019-02-22T11:17:47.781" v="124" actId="1076"/>
          <ac:spMkLst>
            <pc:docMk/>
            <pc:sldMk cId="1872648328" sldId="377"/>
            <ac:spMk id="3" creationId="{453B1949-112A-4A5F-9E2A-5E32DDCC5E3B}"/>
          </ac:spMkLst>
        </pc:spChg>
        <pc:graphicFrameChg chg="mod modGraphic">
          <ac:chgData name="Kyle Tidswell-Brown" userId="3518c4a0-5c99-4880-b127-cb60ccf11a39" providerId="ADAL" clId="{5F25F3A9-8D60-450D-8704-7F14335A84DC}" dt="2019-02-22T11:17:35.061" v="120" actId="12788"/>
          <ac:graphicFrameMkLst>
            <pc:docMk/>
            <pc:sldMk cId="1872648328" sldId="377"/>
            <ac:graphicFrameMk id="34" creationId="{B78EE896-A145-4A5F-8200-20D7B8E20275}"/>
          </ac:graphicFrameMkLst>
        </pc:graphicFrameChg>
      </pc:sldChg>
      <pc:sldChg chg="addSp modSp">
        <pc:chgData name="Kyle Tidswell-Brown" userId="3518c4a0-5c99-4880-b127-cb60ccf11a39" providerId="ADAL" clId="{5F25F3A9-8D60-450D-8704-7F14335A84DC}" dt="2019-02-22T11:18:44.956" v="149" actId="1037"/>
        <pc:sldMkLst>
          <pc:docMk/>
          <pc:sldMk cId="3470702651" sldId="378"/>
        </pc:sldMkLst>
        <pc:spChg chg="mod">
          <ac:chgData name="Kyle Tidswell-Brown" userId="3518c4a0-5c99-4880-b127-cb60ccf11a39" providerId="ADAL" clId="{5F25F3A9-8D60-450D-8704-7F14335A84DC}" dt="2019-02-22T11:18:43.456" v="145" actId="164"/>
          <ac:spMkLst>
            <pc:docMk/>
            <pc:sldMk cId="3470702651" sldId="378"/>
            <ac:spMk id="17" creationId="{67281395-2D17-4033-8E07-42B02BC61997}"/>
          </ac:spMkLst>
        </pc:spChg>
        <pc:spChg chg="mod">
          <ac:chgData name="Kyle Tidswell-Brown" userId="3518c4a0-5c99-4880-b127-cb60ccf11a39" providerId="ADAL" clId="{5F25F3A9-8D60-450D-8704-7F14335A84DC}" dt="2019-02-22T11:18:09.709" v="127" actId="1036"/>
          <ac:spMkLst>
            <pc:docMk/>
            <pc:sldMk cId="3470702651" sldId="378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5F25F3A9-8D60-450D-8704-7F14335A84DC}" dt="2019-02-22T11:18:43.456" v="145" actId="164"/>
          <ac:spMkLst>
            <pc:docMk/>
            <pc:sldMk cId="3470702651" sldId="378"/>
            <ac:spMk id="20" creationId="{3362D9DB-FD8F-423B-BB9B-F376DDF49B5D}"/>
          </ac:spMkLst>
        </pc:spChg>
        <pc:spChg chg="mod">
          <ac:chgData name="Kyle Tidswell-Brown" userId="3518c4a0-5c99-4880-b127-cb60ccf11a39" providerId="ADAL" clId="{5F25F3A9-8D60-450D-8704-7F14335A84DC}" dt="2019-02-22T11:18:43.456" v="145" actId="164"/>
          <ac:spMkLst>
            <pc:docMk/>
            <pc:sldMk cId="3470702651" sldId="378"/>
            <ac:spMk id="21" creationId="{A48977C9-7E35-4A4A-BBF2-FEA4683AADBE}"/>
          </ac:spMkLst>
        </pc:spChg>
        <pc:grpChg chg="add mod">
          <ac:chgData name="Kyle Tidswell-Brown" userId="3518c4a0-5c99-4880-b127-cb60ccf11a39" providerId="ADAL" clId="{5F25F3A9-8D60-450D-8704-7F14335A84DC}" dt="2019-02-22T11:18:44.956" v="149" actId="1037"/>
          <ac:grpSpMkLst>
            <pc:docMk/>
            <pc:sldMk cId="3470702651" sldId="378"/>
            <ac:grpSpMk id="2" creationId="{BD24AC71-5078-4EA9-8B9F-5C9A438A8877}"/>
          </ac:grpSpMkLst>
        </pc:grpChg>
        <pc:graphicFrameChg chg="mod">
          <ac:chgData name="Kyle Tidswell-Brown" userId="3518c4a0-5c99-4880-b127-cb60ccf11a39" providerId="ADAL" clId="{5F25F3A9-8D60-450D-8704-7F14335A84DC}" dt="2019-02-22T11:18:31.569" v="132" actId="12788"/>
          <ac:graphicFrameMkLst>
            <pc:docMk/>
            <pc:sldMk cId="3470702651" sldId="378"/>
            <ac:graphicFrameMk id="16" creationId="{7A51E273-45A0-48A4-8F62-E7629EEE4FCE}"/>
          </ac:graphicFrameMkLst>
        </pc:graphicFrameChg>
        <pc:picChg chg="mod">
          <ac:chgData name="Kyle Tidswell-Brown" userId="3518c4a0-5c99-4880-b127-cb60ccf11a39" providerId="ADAL" clId="{5F25F3A9-8D60-450D-8704-7F14335A84DC}" dt="2019-02-22T11:18:41.386" v="144" actId="12788"/>
          <ac:picMkLst>
            <pc:docMk/>
            <pc:sldMk cId="3470702651" sldId="378"/>
            <ac:picMk id="9" creationId="{8562E5DB-3DFB-4294-BE60-09D7E6CC79C9}"/>
          </ac:picMkLst>
        </pc:picChg>
        <pc:picChg chg="mod">
          <ac:chgData name="Kyle Tidswell-Brown" userId="3518c4a0-5c99-4880-b127-cb60ccf11a39" providerId="ADAL" clId="{5F25F3A9-8D60-450D-8704-7F14335A84DC}" dt="2019-02-22T11:18:37.608" v="143" actId="1038"/>
          <ac:picMkLst>
            <pc:docMk/>
            <pc:sldMk cId="3470702651" sldId="378"/>
            <ac:picMk id="15" creationId="{922F4B23-C6E7-44DE-91DE-F20D5D1FD750}"/>
          </ac:picMkLst>
        </pc:picChg>
        <pc:picChg chg="mod">
          <ac:chgData name="Kyle Tidswell-Brown" userId="3518c4a0-5c99-4880-b127-cb60ccf11a39" providerId="ADAL" clId="{5F25F3A9-8D60-450D-8704-7F14335A84DC}" dt="2019-02-22T11:18:37.608" v="143" actId="1038"/>
          <ac:picMkLst>
            <pc:docMk/>
            <pc:sldMk cId="3470702651" sldId="378"/>
            <ac:picMk id="22" creationId="{4DDCBFB4-30C7-4A94-AAB2-980229827446}"/>
          </ac:picMkLst>
        </pc:picChg>
        <pc:picChg chg="mod">
          <ac:chgData name="Kyle Tidswell-Brown" userId="3518c4a0-5c99-4880-b127-cb60ccf11a39" providerId="ADAL" clId="{5F25F3A9-8D60-450D-8704-7F14335A84DC}" dt="2019-02-22T11:18:37.608" v="143" actId="1038"/>
          <ac:picMkLst>
            <pc:docMk/>
            <pc:sldMk cId="3470702651" sldId="378"/>
            <ac:picMk id="26" creationId="{4978260D-EC14-4B7D-A91F-B4DF6B53B3B0}"/>
          </ac:picMkLst>
        </pc:picChg>
      </pc:sldChg>
      <pc:sldChg chg="modSp">
        <pc:chgData name="Kyle Tidswell-Brown" userId="3518c4a0-5c99-4880-b127-cb60ccf11a39" providerId="ADAL" clId="{5F25F3A9-8D60-450D-8704-7F14335A84DC}" dt="2019-02-22T11:11:50.349" v="24" actId="1035"/>
        <pc:sldMkLst>
          <pc:docMk/>
          <pc:sldMk cId="133276537" sldId="380"/>
        </pc:sldMkLst>
        <pc:spChg chg="mod">
          <ac:chgData name="Kyle Tidswell-Brown" userId="3518c4a0-5c99-4880-b127-cb60ccf11a39" providerId="ADAL" clId="{5F25F3A9-8D60-450D-8704-7F14335A84DC}" dt="2019-02-22T11:11:50.349" v="24" actId="1035"/>
          <ac:spMkLst>
            <pc:docMk/>
            <pc:sldMk cId="133276537" sldId="380"/>
            <ac:spMk id="2" creationId="{FF37B018-C555-4CF2-A83A-6B498906554A}"/>
          </ac:spMkLst>
        </pc:spChg>
        <pc:spChg chg="mod">
          <ac:chgData name="Kyle Tidswell-Brown" userId="3518c4a0-5c99-4880-b127-cb60ccf11a39" providerId="ADAL" clId="{5F25F3A9-8D60-450D-8704-7F14335A84DC}" dt="2019-02-22T11:11:33.932" v="10" actId="1076"/>
          <ac:spMkLst>
            <pc:docMk/>
            <pc:sldMk cId="133276537" sldId="380"/>
            <ac:spMk id="14" creationId="{796678BA-2A5F-47BA-BB76-D1A668BC467F}"/>
          </ac:spMkLst>
        </pc:spChg>
        <pc:picChg chg="mod">
          <ac:chgData name="Kyle Tidswell-Brown" userId="3518c4a0-5c99-4880-b127-cb60ccf11a39" providerId="ADAL" clId="{5F25F3A9-8D60-450D-8704-7F14335A84DC}" dt="2019-02-22T11:11:22.178" v="7" actId="1076"/>
          <ac:picMkLst>
            <pc:docMk/>
            <pc:sldMk cId="133276537" sldId="380"/>
            <ac:picMk id="12" creationId="{1528F686-06EE-415C-AFB1-C0FF086C24B7}"/>
          </ac:picMkLst>
        </pc:picChg>
      </pc:sldChg>
      <pc:sldChg chg="modSp del">
        <pc:chgData name="Kyle Tidswell-Brown" userId="3518c4a0-5c99-4880-b127-cb60ccf11a39" providerId="ADAL" clId="{5F25F3A9-8D60-450D-8704-7F14335A84DC}" dt="2019-02-22T11:20:16.729" v="270" actId="2696"/>
        <pc:sldMkLst>
          <pc:docMk/>
          <pc:sldMk cId="524312510" sldId="381"/>
        </pc:sldMkLst>
        <pc:spChg chg="mod">
          <ac:chgData name="Kyle Tidswell-Brown" userId="3518c4a0-5c99-4880-b127-cb60ccf11a39" providerId="ADAL" clId="{5F25F3A9-8D60-450D-8704-7F14335A84DC}" dt="2019-02-22T11:19:22.167" v="200" actId="207"/>
          <ac:spMkLst>
            <pc:docMk/>
            <pc:sldMk cId="524312510" sldId="381"/>
            <ac:spMk id="2" creationId="{D9068759-9864-4018-9C1D-FBF2FC860A83}"/>
          </ac:spMkLst>
        </pc:spChg>
        <pc:spChg chg="mod">
          <ac:chgData name="Kyle Tidswell-Brown" userId="3518c4a0-5c99-4880-b127-cb60ccf11a39" providerId="ADAL" clId="{5F25F3A9-8D60-450D-8704-7F14335A84DC}" dt="2019-02-22T11:18:24.875" v="131" actId="1036"/>
          <ac:spMkLst>
            <pc:docMk/>
            <pc:sldMk cId="524312510" sldId="381"/>
            <ac:spMk id="19" creationId="{5252A847-DE45-4FA3-A1F8-EEBEB845FF8E}"/>
          </ac:spMkLst>
        </pc:spChg>
      </pc:sldChg>
      <pc:sldChg chg="modSp del">
        <pc:chgData name="Kyle Tidswell-Brown" userId="3518c4a0-5c99-4880-b127-cb60ccf11a39" providerId="ADAL" clId="{5F25F3A9-8D60-450D-8704-7F14335A84DC}" dt="2019-02-22T11:18:56.458" v="150" actId="2696"/>
        <pc:sldMkLst>
          <pc:docMk/>
          <pc:sldMk cId="1211446849" sldId="382"/>
        </pc:sldMkLst>
        <pc:spChg chg="mod">
          <ac:chgData name="Kyle Tidswell-Brown" userId="3518c4a0-5c99-4880-b127-cb60ccf11a39" providerId="ADAL" clId="{5F25F3A9-8D60-450D-8704-7F14335A84DC}" dt="2019-02-22T11:18:20.543" v="129" actId="1036"/>
          <ac:spMkLst>
            <pc:docMk/>
            <pc:sldMk cId="1211446849" sldId="382"/>
            <ac:spMk id="19" creationId="{5252A847-DE45-4FA3-A1F8-EEBEB845FF8E}"/>
          </ac:spMkLst>
        </pc:spChg>
      </pc:sldChg>
      <pc:sldChg chg="modSp add ord">
        <pc:chgData name="Kyle Tidswell-Brown" userId="3518c4a0-5c99-4880-b127-cb60ccf11a39" providerId="ADAL" clId="{5F25F3A9-8D60-450D-8704-7F14335A84DC}" dt="2019-02-22T11:14:17.189" v="71"/>
        <pc:sldMkLst>
          <pc:docMk/>
          <pc:sldMk cId="2676991475" sldId="383"/>
        </pc:sldMkLst>
        <pc:picChg chg="mod">
          <ac:chgData name="Kyle Tidswell-Brown" userId="3518c4a0-5c99-4880-b127-cb60ccf11a39" providerId="ADAL" clId="{5F25F3A9-8D60-450D-8704-7F14335A84DC}" dt="2019-02-22T11:14:15.036" v="70" actId="12788"/>
          <ac:picMkLst>
            <pc:docMk/>
            <pc:sldMk cId="2676991475" sldId="383"/>
            <ac:picMk id="14" creationId="{6FA444E8-F1B6-425A-9AC6-7D0D84D4DB49}"/>
          </ac:picMkLst>
        </pc:picChg>
      </pc:sldChg>
      <pc:sldChg chg="addSp modSp add">
        <pc:chgData name="Kyle Tidswell-Brown" userId="3518c4a0-5c99-4880-b127-cb60ccf11a39" providerId="ADAL" clId="{5F25F3A9-8D60-450D-8704-7F14335A84DC}" dt="2019-02-22T11:19:31.787" v="203" actId="207"/>
        <pc:sldMkLst>
          <pc:docMk/>
          <pc:sldMk cId="2648718058" sldId="384"/>
        </pc:sldMkLst>
        <pc:spChg chg="mod">
          <ac:chgData name="Kyle Tidswell-Brown" userId="3518c4a0-5c99-4880-b127-cb60ccf11a39" providerId="ADAL" clId="{5F25F3A9-8D60-450D-8704-7F14335A84DC}" dt="2019-02-22T11:19:14.647" v="198" actId="5793"/>
          <ac:spMkLst>
            <pc:docMk/>
            <pc:sldMk cId="2648718058" sldId="384"/>
            <ac:spMk id="19" creationId="{5252A847-DE45-4FA3-A1F8-EEBEB845FF8E}"/>
          </ac:spMkLst>
        </pc:spChg>
        <pc:spChg chg="add mod">
          <ac:chgData name="Kyle Tidswell-Brown" userId="3518c4a0-5c99-4880-b127-cb60ccf11a39" providerId="ADAL" clId="{5F25F3A9-8D60-450D-8704-7F14335A84DC}" dt="2019-02-22T11:19:29.630" v="202" actId="1076"/>
          <ac:spMkLst>
            <pc:docMk/>
            <pc:sldMk cId="2648718058" sldId="384"/>
            <ac:spMk id="23" creationId="{D6A73192-15F2-487E-94FB-0420648788A4}"/>
          </ac:spMkLst>
        </pc:spChg>
        <pc:graphicFrameChg chg="modGraphic">
          <ac:chgData name="Kyle Tidswell-Brown" userId="3518c4a0-5c99-4880-b127-cb60ccf11a39" providerId="ADAL" clId="{5F25F3A9-8D60-450D-8704-7F14335A84DC}" dt="2019-02-22T11:19:31.787" v="203" actId="207"/>
          <ac:graphicFrameMkLst>
            <pc:docMk/>
            <pc:sldMk cId="2648718058" sldId="384"/>
            <ac:graphicFrameMk id="16" creationId="{7A51E273-45A0-48A4-8F62-E7629EEE4FCE}"/>
          </ac:graphicFrameMkLst>
        </pc:graphicFrameChg>
      </pc:sldChg>
      <pc:sldChg chg="addSp delSp modSp add">
        <pc:chgData name="Kyle Tidswell-Brown" userId="3518c4a0-5c99-4880-b127-cb60ccf11a39" providerId="ADAL" clId="{5F25F3A9-8D60-450D-8704-7F14335A84DC}" dt="2019-02-22T11:20:12.538" v="269" actId="20577"/>
        <pc:sldMkLst>
          <pc:docMk/>
          <pc:sldMk cId="2315740148" sldId="385"/>
        </pc:sldMkLst>
        <pc:spChg chg="mod">
          <ac:chgData name="Kyle Tidswell-Brown" userId="3518c4a0-5c99-4880-b127-cb60ccf11a39" providerId="ADAL" clId="{5F25F3A9-8D60-450D-8704-7F14335A84DC}" dt="2019-02-22T11:20:12.538" v="269" actId="20577"/>
          <ac:spMkLst>
            <pc:docMk/>
            <pc:sldMk cId="2315740148" sldId="385"/>
            <ac:spMk id="19" creationId="{5252A847-DE45-4FA3-A1F8-EEBEB845FF8E}"/>
          </ac:spMkLst>
        </pc:spChg>
        <pc:spChg chg="add del">
          <ac:chgData name="Kyle Tidswell-Brown" userId="3518c4a0-5c99-4880-b127-cb60ccf11a39" providerId="ADAL" clId="{5F25F3A9-8D60-450D-8704-7F14335A84DC}" dt="2019-02-22T11:19:35.105" v="205" actId="478"/>
          <ac:spMkLst>
            <pc:docMk/>
            <pc:sldMk cId="2315740148" sldId="385"/>
            <ac:spMk id="23" creationId="{E68199A9-E48B-4F43-95E1-F9821F648760}"/>
          </ac:spMkLst>
        </pc:spChg>
        <pc:spChg chg="add">
          <ac:chgData name="Kyle Tidswell-Brown" userId="3518c4a0-5c99-4880-b127-cb60ccf11a39" providerId="ADAL" clId="{5F25F3A9-8D60-450D-8704-7F14335A84DC}" dt="2019-02-22T11:19:38.930" v="206"/>
          <ac:spMkLst>
            <pc:docMk/>
            <pc:sldMk cId="2315740148" sldId="385"/>
            <ac:spMk id="24" creationId="{5C20A597-6DE7-4EE7-910B-AB2A45527105}"/>
          </ac:spMkLst>
        </pc:spChg>
        <pc:graphicFrameChg chg="modGraphic">
          <ac:chgData name="Kyle Tidswell-Brown" userId="3518c4a0-5c99-4880-b127-cb60ccf11a39" providerId="ADAL" clId="{5F25F3A9-8D60-450D-8704-7F14335A84DC}" dt="2019-02-22T11:19:41.273" v="207" actId="207"/>
          <ac:graphicFrameMkLst>
            <pc:docMk/>
            <pc:sldMk cId="2315740148" sldId="385"/>
            <ac:graphicFrameMk id="16" creationId="{7A51E273-45A0-48A4-8F62-E7629EEE4FCE}"/>
          </ac:graphicFrameMkLst>
        </pc:graphicFrameChg>
      </pc:sldChg>
    </pc:docChg>
  </pc:docChgLst>
  <pc:docChgLst>
    <pc:chgData name="Ashleigh Sobol" userId="8430f2a2-602f-4dde-a79b-412efd9dd8bf" providerId="ADAL" clId="{34758F4D-0547-41DC-A1A9-D0C994561C99}"/>
    <pc:docChg chg="modSld">
      <pc:chgData name="Ashleigh Sobol" userId="8430f2a2-602f-4dde-a79b-412efd9dd8bf" providerId="ADAL" clId="{34758F4D-0547-41DC-A1A9-D0C994561C99}" dt="2019-01-03T09:23:53.265" v="0"/>
      <pc:docMkLst>
        <pc:docMk/>
      </pc:docMkLst>
      <pc:sldChg chg="modSp">
        <pc:chgData name="Ashleigh Sobol" userId="8430f2a2-602f-4dde-a79b-412efd9dd8bf" providerId="ADAL" clId="{34758F4D-0547-41DC-A1A9-D0C994561C99}" dt="2019-01-03T09:23:53.265" v="0"/>
        <pc:sldMkLst>
          <pc:docMk/>
          <pc:sldMk cId="2637481266" sldId="256"/>
        </pc:sldMkLst>
        <pc:spChg chg="mod">
          <ac:chgData name="Ashleigh Sobol" userId="8430f2a2-602f-4dde-a79b-412efd9dd8bf" providerId="ADAL" clId="{34758F4D-0547-41DC-A1A9-D0C994561C99}" dt="2019-01-03T09:23:53.265" v="0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14E36DF-02F4-4957-B175-8AD4C9F6E04E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1 – Spring Block 4 – Weight and Volume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Introduce Weight and Mass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97C30-08C4-48FF-98CE-7AA0C6FE6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scale to complete the sentence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flower is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than the watering can.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171066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8C5D5C-8058-49D6-8A87-5DE3C4301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scale to complete the sentence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flower is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than the watering can.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75512-5D4A-41AB-AF5D-DB45A3826C65}"/>
              </a:ext>
            </a:extLst>
          </p:cNvPr>
          <p:cNvSpPr txBox="1"/>
          <p:nvPr/>
        </p:nvSpPr>
        <p:spPr>
          <a:xfrm>
            <a:off x="3417375" y="4796820"/>
            <a:ext cx="1038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lighter</a:t>
            </a:r>
          </a:p>
        </p:txBody>
      </p:sp>
    </p:spTree>
    <p:extLst>
      <p:ext uri="{BB962C8B-B14F-4D97-AF65-F5344CB8AC3E}">
        <p14:creationId xmlns:p14="http://schemas.microsoft.com/office/powerpoint/2010/main" val="194827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863B7-B418-43A3-96FD-876746B42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Rosie thinks the teddy bear is lighter than the robot.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Rosie correct? Explain your answer.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1615132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E9D7CC-27E6-4184-991B-5BCD1B0B9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Rosie thinks the teddy bear is lighter than the robot.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Rosie correct?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Rosie is incorrect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148862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912A8B-2CAD-4E87-A6B2-563D7299F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Rosie thinks the teddy bear is lighter than the robot.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Rosie correct? Explain your answer.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Rosie is incorrect because the teddy bear is the heaviest item.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965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E1B190-E8BF-4D34-AF19-73EC03832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apple was placed on one side of the scale and a grape was placed on the other.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Would the balance scales look like A or B?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B9C2B-22BF-4A2B-B133-3D90A5DCD49C}"/>
              </a:ext>
            </a:extLst>
          </p:cNvPr>
          <p:cNvSpPr txBox="1"/>
          <p:nvPr/>
        </p:nvSpPr>
        <p:spPr>
          <a:xfrm>
            <a:off x="2217906" y="4491682"/>
            <a:ext cx="58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27A2F-240D-478D-BC34-479C68A5DFE1}"/>
              </a:ext>
            </a:extLst>
          </p:cNvPr>
          <p:cNvSpPr txBox="1"/>
          <p:nvPr/>
        </p:nvSpPr>
        <p:spPr>
          <a:xfrm>
            <a:off x="6254885" y="4491682"/>
            <a:ext cx="58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424720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7D1C40-987D-4F8A-BECA-A9304CE05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 apple was placed on one side of the scale and a grape was placed on the other.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Would the balance scales look like A or B?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B9C2B-22BF-4A2B-B133-3D90A5DCD49C}"/>
              </a:ext>
            </a:extLst>
          </p:cNvPr>
          <p:cNvSpPr txBox="1"/>
          <p:nvPr/>
        </p:nvSpPr>
        <p:spPr>
          <a:xfrm>
            <a:off x="2217906" y="4491682"/>
            <a:ext cx="58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127A2F-240D-478D-BC34-479C68A5DFE1}"/>
              </a:ext>
            </a:extLst>
          </p:cNvPr>
          <p:cNvSpPr txBox="1"/>
          <p:nvPr/>
        </p:nvSpPr>
        <p:spPr>
          <a:xfrm>
            <a:off x="6254885" y="4491682"/>
            <a:ext cx="58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55500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FB5F39-5582-4C0E-92CB-AEC7F9A9F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items have been ordered from lightest to heaviest.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 is missing from the scales?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B0C4DC-C4E5-49E0-AB04-C4DF9E0BECD0}"/>
              </a:ext>
            </a:extLst>
          </p:cNvPr>
          <p:cNvGrpSpPr/>
          <p:nvPr/>
        </p:nvGrpSpPr>
        <p:grpSpPr>
          <a:xfrm>
            <a:off x="1799618" y="2420662"/>
            <a:ext cx="5544764" cy="400110"/>
            <a:chOff x="1867711" y="2420662"/>
            <a:chExt cx="5544764" cy="4001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78543B-6E56-4D36-B73C-9A20D7A2C0CE}"/>
                </a:ext>
              </a:extLst>
            </p:cNvPr>
            <p:cNvSpPr txBox="1"/>
            <p:nvPr/>
          </p:nvSpPr>
          <p:spPr>
            <a:xfrm>
              <a:off x="1867711" y="2420662"/>
              <a:ext cx="564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A.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0D124F-0E80-4CB8-810F-C50031B4793F}"/>
                </a:ext>
              </a:extLst>
            </p:cNvPr>
            <p:cNvSpPr txBox="1"/>
            <p:nvPr/>
          </p:nvSpPr>
          <p:spPr>
            <a:xfrm>
              <a:off x="4357991" y="2420662"/>
              <a:ext cx="564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20843E-3E83-4791-AFDB-D75DCFC61A9B}"/>
                </a:ext>
              </a:extLst>
            </p:cNvPr>
            <p:cNvSpPr txBox="1"/>
            <p:nvPr/>
          </p:nvSpPr>
          <p:spPr>
            <a:xfrm>
              <a:off x="6848271" y="2420662"/>
              <a:ext cx="564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51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B3E64-CF1B-40B9-80BE-18DC6E154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These items have been ordered from lightest to heaviest.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 is missing from the scales?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B0C4DC-C4E5-49E0-AB04-C4DF9E0BECD0}"/>
              </a:ext>
            </a:extLst>
          </p:cNvPr>
          <p:cNvGrpSpPr/>
          <p:nvPr/>
        </p:nvGrpSpPr>
        <p:grpSpPr>
          <a:xfrm>
            <a:off x="1799618" y="2420662"/>
            <a:ext cx="5544764" cy="400110"/>
            <a:chOff x="1867711" y="2420662"/>
            <a:chExt cx="5544764" cy="4001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F78543B-6E56-4D36-B73C-9A20D7A2C0CE}"/>
                </a:ext>
              </a:extLst>
            </p:cNvPr>
            <p:cNvSpPr txBox="1"/>
            <p:nvPr/>
          </p:nvSpPr>
          <p:spPr>
            <a:xfrm>
              <a:off x="1867711" y="2420662"/>
              <a:ext cx="564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A.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0D124F-0E80-4CB8-810F-C50031B4793F}"/>
                </a:ext>
              </a:extLst>
            </p:cNvPr>
            <p:cNvSpPr txBox="1"/>
            <p:nvPr/>
          </p:nvSpPr>
          <p:spPr>
            <a:xfrm>
              <a:off x="4357991" y="2420662"/>
              <a:ext cx="564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B.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20843E-3E83-4791-AFDB-D75DCFC61A9B}"/>
                </a:ext>
              </a:extLst>
            </p:cNvPr>
            <p:cNvSpPr txBox="1"/>
            <p:nvPr/>
          </p:nvSpPr>
          <p:spPr>
            <a:xfrm>
              <a:off x="6848271" y="2420662"/>
              <a:ext cx="564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7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heaviest item.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F858AC-02C6-4787-A737-894422C9C7D4}"/>
              </a:ext>
            </a:extLst>
          </p:cNvPr>
          <p:cNvGrpSpPr/>
          <p:nvPr/>
        </p:nvGrpSpPr>
        <p:grpSpPr>
          <a:xfrm>
            <a:off x="1252164" y="2200968"/>
            <a:ext cx="728057" cy="2067158"/>
            <a:chOff x="1171851" y="1971442"/>
            <a:chExt cx="851607" cy="242954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FB8E3B3-02B2-4BCD-BC0B-5948E80C9240}"/>
                </a:ext>
              </a:extLst>
            </p:cNvPr>
            <p:cNvSpPr/>
            <p:nvPr/>
          </p:nvSpPr>
          <p:spPr>
            <a:xfrm>
              <a:off x="1293543" y="3045041"/>
              <a:ext cx="562258" cy="1355945"/>
            </a:xfrm>
            <a:custGeom>
              <a:avLst/>
              <a:gdLst>
                <a:gd name="connsiteX0" fmla="*/ 295560 w 562258"/>
                <a:gd name="connsiteY0" fmla="*/ 0 h 1216241"/>
                <a:gd name="connsiteX1" fmla="*/ 553012 w 562258"/>
                <a:gd name="connsiteY1" fmla="*/ 426128 h 1216241"/>
                <a:gd name="connsiteX2" fmla="*/ 2597 w 562258"/>
                <a:gd name="connsiteY2" fmla="*/ 683580 h 1216241"/>
                <a:gd name="connsiteX3" fmla="*/ 384337 w 562258"/>
                <a:gd name="connsiteY3" fmla="*/ 1216241 h 121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258" h="1216241">
                  <a:moveTo>
                    <a:pt x="295560" y="0"/>
                  </a:moveTo>
                  <a:cubicBezTo>
                    <a:pt x="448699" y="156099"/>
                    <a:pt x="601839" y="312198"/>
                    <a:pt x="553012" y="426128"/>
                  </a:cubicBezTo>
                  <a:cubicBezTo>
                    <a:pt x="504185" y="540058"/>
                    <a:pt x="30709" y="551895"/>
                    <a:pt x="2597" y="683580"/>
                  </a:cubicBezTo>
                  <a:cubicBezTo>
                    <a:pt x="-25515" y="815265"/>
                    <a:pt x="179411" y="1015753"/>
                    <a:pt x="384337" y="121624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C1F8334-4860-45E0-A2AB-564F26AC8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36" t="33398" r="35013" b="34757"/>
            <a:stretch/>
          </p:blipFill>
          <p:spPr>
            <a:xfrm>
              <a:off x="1171851" y="1971442"/>
              <a:ext cx="851607" cy="1138562"/>
            </a:xfrm>
            <a:prstGeom prst="rect">
              <a:avLst/>
            </a:prstGeom>
          </p:spPr>
        </p:pic>
      </p:grpSp>
      <p:pic>
        <p:nvPicPr>
          <p:cNvPr id="11" name="Picture 10" descr="A picture containing game&#10;&#10;Description automatically generated">
            <a:extLst>
              <a:ext uri="{FF2B5EF4-FFF2-40B4-BE49-F238E27FC236}">
                <a16:creationId xmlns:a16="http://schemas.microsoft.com/office/drawing/2014/main" id="{71430E42-C4A4-4DE7-8640-16EF1948DF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t="9841" r="50000" b="65079"/>
          <a:stretch/>
        </p:blipFill>
        <p:spPr>
          <a:xfrm>
            <a:off x="3078974" y="2556574"/>
            <a:ext cx="1519002" cy="1355946"/>
          </a:xfrm>
          <a:prstGeom prst="rect">
            <a:avLst/>
          </a:prstGeom>
        </p:spPr>
      </p:pic>
      <p:pic>
        <p:nvPicPr>
          <p:cNvPr id="13" name="Picture 12" descr="A picture containing food, sheep&#10;&#10;Description automatically generated">
            <a:extLst>
              <a:ext uri="{FF2B5EF4-FFF2-40B4-BE49-F238E27FC236}">
                <a16:creationId xmlns:a16="http://schemas.microsoft.com/office/drawing/2014/main" id="{48E1A13E-00D2-4D88-A62F-50696DB422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1130" r="68353" b="83811"/>
          <a:stretch/>
        </p:blipFill>
        <p:spPr>
          <a:xfrm>
            <a:off x="5218063" y="1655834"/>
            <a:ext cx="3382298" cy="315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heaviest item.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2F858AC-02C6-4787-A737-894422C9C7D4}"/>
              </a:ext>
            </a:extLst>
          </p:cNvPr>
          <p:cNvGrpSpPr/>
          <p:nvPr/>
        </p:nvGrpSpPr>
        <p:grpSpPr>
          <a:xfrm>
            <a:off x="1252164" y="2200968"/>
            <a:ext cx="728057" cy="2067158"/>
            <a:chOff x="1171851" y="1971442"/>
            <a:chExt cx="851607" cy="242954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FB8E3B3-02B2-4BCD-BC0B-5948E80C9240}"/>
                </a:ext>
              </a:extLst>
            </p:cNvPr>
            <p:cNvSpPr/>
            <p:nvPr/>
          </p:nvSpPr>
          <p:spPr>
            <a:xfrm>
              <a:off x="1293543" y="3045041"/>
              <a:ext cx="562258" cy="1355945"/>
            </a:xfrm>
            <a:custGeom>
              <a:avLst/>
              <a:gdLst>
                <a:gd name="connsiteX0" fmla="*/ 295560 w 562258"/>
                <a:gd name="connsiteY0" fmla="*/ 0 h 1216241"/>
                <a:gd name="connsiteX1" fmla="*/ 553012 w 562258"/>
                <a:gd name="connsiteY1" fmla="*/ 426128 h 1216241"/>
                <a:gd name="connsiteX2" fmla="*/ 2597 w 562258"/>
                <a:gd name="connsiteY2" fmla="*/ 683580 h 1216241"/>
                <a:gd name="connsiteX3" fmla="*/ 384337 w 562258"/>
                <a:gd name="connsiteY3" fmla="*/ 1216241 h 121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258" h="1216241">
                  <a:moveTo>
                    <a:pt x="295560" y="0"/>
                  </a:moveTo>
                  <a:cubicBezTo>
                    <a:pt x="448699" y="156099"/>
                    <a:pt x="601839" y="312198"/>
                    <a:pt x="553012" y="426128"/>
                  </a:cubicBezTo>
                  <a:cubicBezTo>
                    <a:pt x="504185" y="540058"/>
                    <a:pt x="30709" y="551895"/>
                    <a:pt x="2597" y="683580"/>
                  </a:cubicBezTo>
                  <a:cubicBezTo>
                    <a:pt x="-25515" y="815265"/>
                    <a:pt x="179411" y="1015753"/>
                    <a:pt x="384337" y="121624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C1F8334-4860-45E0-A2AB-564F26AC8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36" t="33398" r="35013" b="34757"/>
            <a:stretch/>
          </p:blipFill>
          <p:spPr>
            <a:xfrm>
              <a:off x="1171851" y="1971442"/>
              <a:ext cx="851607" cy="1138562"/>
            </a:xfrm>
            <a:prstGeom prst="rect">
              <a:avLst/>
            </a:prstGeom>
          </p:spPr>
        </p:pic>
      </p:grpSp>
      <p:pic>
        <p:nvPicPr>
          <p:cNvPr id="11" name="Picture 10" descr="A picture containing game&#10;&#10;Description automatically generated">
            <a:extLst>
              <a:ext uri="{FF2B5EF4-FFF2-40B4-BE49-F238E27FC236}">
                <a16:creationId xmlns:a16="http://schemas.microsoft.com/office/drawing/2014/main" id="{71430E42-C4A4-4DE7-8640-16EF1948DF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5" t="9841" r="50000" b="65079"/>
          <a:stretch/>
        </p:blipFill>
        <p:spPr>
          <a:xfrm>
            <a:off x="3078974" y="2556574"/>
            <a:ext cx="1519002" cy="1355946"/>
          </a:xfrm>
          <a:prstGeom prst="rect">
            <a:avLst/>
          </a:prstGeom>
        </p:spPr>
      </p:pic>
      <p:pic>
        <p:nvPicPr>
          <p:cNvPr id="13" name="Picture 12" descr="A picture containing food, sheep&#10;&#10;Description automatically generated">
            <a:extLst>
              <a:ext uri="{FF2B5EF4-FFF2-40B4-BE49-F238E27FC236}">
                <a16:creationId xmlns:a16="http://schemas.microsoft.com/office/drawing/2014/main" id="{48E1A13E-00D2-4D88-A62F-50696DB422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6" t="1130" r="68353" b="83811"/>
          <a:stretch/>
        </p:blipFill>
        <p:spPr>
          <a:xfrm>
            <a:off x="5218063" y="1655834"/>
            <a:ext cx="3382298" cy="315742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A582B82-C722-4CA7-BEB3-FDC99BF54861}"/>
              </a:ext>
            </a:extLst>
          </p:cNvPr>
          <p:cNvSpPr/>
          <p:nvPr/>
        </p:nvSpPr>
        <p:spPr>
          <a:xfrm>
            <a:off x="5333996" y="1730827"/>
            <a:ext cx="3240000" cy="3240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4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564EC7-6BBE-42F3-8995-678A4D7B7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8796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statement.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134186E-4D3D-422B-935C-3BD513874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98611"/>
              </p:ext>
            </p:extLst>
          </p:nvPr>
        </p:nvGraphicFramePr>
        <p:xfrm>
          <a:off x="1242000" y="4314370"/>
          <a:ext cx="6660000" cy="1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267956867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780958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orange and pineapple are an equal weight.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67738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orange is lighter than the pineapple.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79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75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654B51E-E9A3-4BE1-8291-FAF15FB2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8796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statement.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134186E-4D3D-422B-935C-3BD513874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3143"/>
              </p:ext>
            </p:extLst>
          </p:nvPr>
        </p:nvGraphicFramePr>
        <p:xfrm>
          <a:off x="1242000" y="4314370"/>
          <a:ext cx="6660000" cy="1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2679568672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27809588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l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The orange and pineapple are an equal weight.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04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67738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The orange is lighter than the pineapple.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endParaRPr lang="en-GB" sz="28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79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497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2DA9D-5429-4684-9659-74D376497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cat is heavier than the mouse.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them in the correct place on the scales.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42573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33148E-B63F-43A6-B115-97EB5942F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9525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cat is heavier than the mouse.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them in the correct place on the scales.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137201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A60A2F-2803-412B-B392-947D1663C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word that describes the weight of the rocket.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A55322-1208-48E1-9127-4252DC36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992284"/>
              </p:ext>
            </p:extLst>
          </p:nvPr>
        </p:nvGraphicFramePr>
        <p:xfrm>
          <a:off x="5768623" y="2154419"/>
          <a:ext cx="1800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85135671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heavier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16794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equal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59320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lighter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39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19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277E0C-4DB6-406F-AE8A-BF965F59A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r>
              <a:rPr lang="en-GB" sz="20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word that describes the weight of the rocket.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A55322-1208-48E1-9127-4252DC36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322265"/>
              </p:ext>
            </p:extLst>
          </p:nvPr>
        </p:nvGraphicFramePr>
        <p:xfrm>
          <a:off x="5768623" y="2154419"/>
          <a:ext cx="1800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851356719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heavier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167944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accent3"/>
                          </a:solidFill>
                          <a:latin typeface="Century Gothic" panose="020B0502020202020204" pitchFamily="34" charset="0"/>
                        </a:rPr>
                        <a:t>equal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593205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lighter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439122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540997D-42CE-4DE9-BD68-72182C04740F}"/>
              </a:ext>
            </a:extLst>
          </p:cNvPr>
          <p:cNvSpPr/>
          <p:nvPr/>
        </p:nvSpPr>
        <p:spPr>
          <a:xfrm>
            <a:off x="5924938" y="4021493"/>
            <a:ext cx="1464906" cy="80493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72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0f0ae0ff-29c4-4766-b250-c1a9bee8d430"/>
    <ds:schemaRef ds:uri="http://schemas.microsoft.com/office/2006/documentManagement/types"/>
    <ds:schemaRef ds:uri="86144f90-c7b6-48d0-aae5-f5e9e48cc3df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12A8D-3A3C-42D0-976A-5CDB17943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514</Words>
  <Application>Microsoft Office PowerPoint</Application>
  <PresentationFormat>On-screen Show (4:3)</PresentationFormat>
  <Paragraphs>496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Georgia Clark</cp:lastModifiedBy>
  <cp:revision>48</cp:revision>
  <dcterms:created xsi:type="dcterms:W3CDTF">2018-03-17T10:08:43Z</dcterms:created>
  <dcterms:modified xsi:type="dcterms:W3CDTF">2020-03-25T14:08:15Z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